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4"/>
  </p:sldMasterIdLst>
  <p:notesMasterIdLst>
    <p:notesMasterId r:id="rId19"/>
  </p:notesMasterIdLst>
  <p:handoutMasterIdLst>
    <p:handoutMasterId r:id="rId20"/>
  </p:handoutMasterIdLst>
  <p:sldIdLst>
    <p:sldId id="1522" r:id="rId5"/>
    <p:sldId id="1523" r:id="rId6"/>
    <p:sldId id="1536" r:id="rId7"/>
    <p:sldId id="1525" r:id="rId8"/>
    <p:sldId id="1526" r:id="rId9"/>
    <p:sldId id="1527" r:id="rId10"/>
    <p:sldId id="1528" r:id="rId11"/>
    <p:sldId id="1524" r:id="rId12"/>
    <p:sldId id="1529" r:id="rId13"/>
    <p:sldId id="1531" r:id="rId14"/>
    <p:sldId id="1532" r:id="rId15"/>
    <p:sldId id="1533" r:id="rId16"/>
    <p:sldId id="1534" r:id="rId17"/>
    <p:sldId id="153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0E4221-6F06-64E5-5214-772388C857B5}" name="Elizabeth Feldbruegge (ALLEGIS GROUP HOLDINGS INC)" initials="" userId="S::v-felizabeth@microsoft.com::ba5aea11-28e4-484d-8e49-c15efb1bd2e9"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7153EC-A234-423B-B875-2BFF6C0B5617}" v="8" dt="2026-05-07T02:04:16.142"/>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30"/>
  </p:normalViewPr>
  <p:slideViewPr>
    <p:cSldViewPr snapToGrid="0">
      <p:cViewPr varScale="1">
        <p:scale>
          <a:sx n="101" d="100"/>
          <a:sy n="101" d="100"/>
        </p:scale>
        <p:origin x="936" y="72"/>
      </p:cViewPr>
      <p:guideLst/>
    </p:cSldViewPr>
  </p:slideViewPr>
  <p:notesTextViewPr>
    <p:cViewPr>
      <p:scale>
        <a:sx n="1" d="1"/>
        <a:sy n="1" d="1"/>
      </p:scale>
      <p:origin x="0" y="0"/>
    </p:cViewPr>
  </p:notesTextViewPr>
  <p:sorterViewPr>
    <p:cViewPr>
      <p:scale>
        <a:sx n="100" d="100"/>
        <a:sy n="100" d="100"/>
      </p:scale>
      <p:origin x="0" y="-197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6/3/2026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Burn Center has a state-of-the-art procedure room for the management of burn wounds. Designed to minimize the spread of wound infections, hydrotherapy bathes patients, cleans wound surfaces and allows the Burn Team to monitor progression of the healing process. The procedure room also is a designated area for our pediatric population; initiating wound care in the procedure room allows their room to be a safe place. The procedure room has the ability to be used as an operating room with lighting and ventilation to accommodate any procedures</a:t>
            </a:r>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399650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104101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AA04CA-6D91-004C-FA88-4221A31A77F6}"/>
              </a:ext>
            </a:extLst>
          </p:cNvPr>
          <p:cNvGrpSpPr/>
          <p:nvPr/>
        </p:nvGrpSpPr>
        <p:grpSpPr>
          <a:xfrm>
            <a:off x="1524" y="4777054"/>
            <a:ext cx="12190476" cy="230457"/>
            <a:chOff x="1524" y="486404"/>
            <a:chExt cx="12190476" cy="230457"/>
          </a:xfrm>
        </p:grpSpPr>
        <p:cxnSp>
          <p:nvCxnSpPr>
            <p:cNvPr id="5" name="Straight Connector 4">
              <a:extLst>
                <a:ext uri="{FF2B5EF4-FFF2-40B4-BE49-F238E27FC236}">
                  <a16:creationId xmlns:a16="http://schemas.microsoft.com/office/drawing/2014/main" id="{6C317687-1EB3-6E94-A975-D3BE67105093}"/>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FA8497D-927F-1F00-CAA6-850ED9ACF360}"/>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1"/>
            <a:ext cx="12191999" cy="4777054"/>
          </a:xfr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151149790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1004637-5A31-8644-BF75-15F39C94EBA3}" type="datetime1">
              <a:rPr lang="en-US" smtClean="0"/>
              <a:t>6/3/2026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9589319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57382" y="2006614"/>
            <a:ext cx="6039983" cy="2844773"/>
          </a:xfrm>
        </p:spPr>
        <p:txBody>
          <a:bodyPr anchor="ctr" anchorCtr="0">
            <a:normAutofit/>
          </a:bodyPr>
          <a:lstStyle>
            <a:lvl1pPr algn="l">
              <a:lnSpc>
                <a:spcPct val="75000"/>
              </a:lnSpc>
              <a:defRPr sz="6000"/>
            </a:lvl1pPr>
          </a:lstStyle>
          <a:p>
            <a:r>
              <a:rPr lang="en-US"/>
              <a:t>Click to edit Master title style</a:t>
            </a:r>
            <a:endParaRPr lang="en-US" dirty="0"/>
          </a:p>
        </p:txBody>
      </p:sp>
      <p:sp>
        <p:nvSpPr>
          <p:cNvPr id="18" name="Picture Placeholder 10">
            <a:extLst>
              <a:ext uri="{FF2B5EF4-FFF2-40B4-BE49-F238E27FC236}">
                <a16:creationId xmlns:a16="http://schemas.microsoft.com/office/drawing/2014/main" id="{DE41C122-229A-A3B7-CB92-9CC9FEEDE69D}"/>
              </a:ext>
            </a:extLst>
          </p:cNvPr>
          <p:cNvSpPr>
            <a:spLocks noGrp="1"/>
          </p:cNvSpPr>
          <p:nvPr>
            <p:ph type="pic" sz="quarter" idx="13"/>
          </p:nvPr>
        </p:nvSpPr>
        <p:spPr>
          <a:xfrm>
            <a:off x="7797013" y="633794"/>
            <a:ext cx="4394987" cy="5590412"/>
          </a:xfrm>
          <a:blipFill dpi="0" rotWithShape="1">
            <a:blip r:embed="rId2">
              <a:alphaModFix amt="60000"/>
              <a:extLst>
                <a:ext uri="{28A0092B-C50C-407E-A947-70E740481C1C}">
                  <a14:useLocalDpi xmlns:a14="http://schemas.microsoft.com/office/drawing/2010/main" val="0"/>
                </a:ext>
              </a:extLst>
            </a:blip>
            <a:srcRect/>
            <a:stretch>
              <a:fillRect r="35"/>
            </a:stretch>
          </a:blipFill>
        </p:spPr>
        <p:txBody>
          <a:bodyPr/>
          <a:lstStyle/>
          <a:p>
            <a:r>
              <a:rPr lang="en-US"/>
              <a:t>Click icon to add picture</a:t>
            </a:r>
            <a:endParaRPr lang="en-US" dirty="0"/>
          </a:p>
        </p:txBody>
      </p:sp>
      <p:grpSp>
        <p:nvGrpSpPr>
          <p:cNvPr id="19" name="Group 18">
            <a:extLst>
              <a:ext uri="{FF2B5EF4-FFF2-40B4-BE49-F238E27FC236}">
                <a16:creationId xmlns:a16="http://schemas.microsoft.com/office/drawing/2014/main" id="{4D7E0C5C-1BE1-9C59-13F8-71572AFB5DAC}"/>
              </a:ext>
            </a:extLst>
          </p:cNvPr>
          <p:cNvGrpSpPr/>
          <p:nvPr userDrawn="1"/>
        </p:nvGrpSpPr>
        <p:grpSpPr>
          <a:xfrm>
            <a:off x="1524" y="621942"/>
            <a:ext cx="12189714" cy="5624439"/>
            <a:chOff x="1524" y="679790"/>
            <a:chExt cx="12189714" cy="5624439"/>
          </a:xfrm>
        </p:grpSpPr>
        <p:cxnSp>
          <p:nvCxnSpPr>
            <p:cNvPr id="10" name="Straight Connector 9">
              <a:extLst>
                <a:ext uri="{FF2B5EF4-FFF2-40B4-BE49-F238E27FC236}">
                  <a16:creationId xmlns:a16="http://schemas.microsoft.com/office/drawing/2014/main" id="{F50D678C-01CA-A64D-5585-F7E3AA7C4A38}"/>
                </a:ext>
              </a:extLst>
            </p:cNvPr>
            <p:cNvCxnSpPr>
              <a:cxnSpLocks/>
            </p:cNvCxnSpPr>
            <p:nvPr/>
          </p:nvCxnSpPr>
          <p:spPr>
            <a:xfrm>
              <a:off x="1524" y="679790"/>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D1019-0BE7-9D29-EEC9-3237A64DE3A1}"/>
                </a:ext>
              </a:extLst>
            </p:cNvPr>
            <p:cNvCxnSpPr>
              <a:cxnSpLocks/>
            </p:cNvCxnSpPr>
            <p:nvPr/>
          </p:nvCxnSpPr>
          <p:spPr>
            <a:xfrm>
              <a:off x="2286" y="6293907"/>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190C5E0-F7D4-5497-E9DB-1F45EC3EA3B2}"/>
                </a:ext>
              </a:extLst>
            </p:cNvPr>
            <p:cNvGrpSpPr/>
            <p:nvPr/>
          </p:nvGrpSpPr>
          <p:grpSpPr>
            <a:xfrm rot="16200000">
              <a:off x="4852208" y="3375142"/>
              <a:ext cx="5623560" cy="234613"/>
              <a:chOff x="1524" y="466526"/>
              <a:chExt cx="12190480" cy="234613"/>
            </a:xfrm>
          </p:grpSpPr>
          <p:cxnSp>
            <p:nvCxnSpPr>
              <p:cNvPr id="15" name="Straight Connector 14">
                <a:extLst>
                  <a:ext uri="{FF2B5EF4-FFF2-40B4-BE49-F238E27FC236}">
                    <a16:creationId xmlns:a16="http://schemas.microsoft.com/office/drawing/2014/main" id="{4A206331-1C98-0F93-3908-A2F1D1F6EBE1}"/>
                  </a:ext>
                </a:extLst>
              </p:cNvPr>
              <p:cNvCxnSpPr>
                <a:cxnSpLocks/>
              </p:cNvCxnSpPr>
              <p:nvPr/>
            </p:nvCxnSpPr>
            <p:spPr>
              <a:xfrm>
                <a:off x="3049" y="466526"/>
                <a:ext cx="1218895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88DFBA-D7D1-2F7C-CC70-E8CD8B55C94A}"/>
                  </a:ext>
                </a:extLst>
              </p:cNvPr>
              <p:cNvCxnSpPr>
                <a:cxnSpLocks/>
              </p:cNvCxnSpPr>
              <p:nvPr/>
            </p:nvCxnSpPr>
            <p:spPr>
              <a:xfrm>
                <a:off x="1524" y="701139"/>
                <a:ext cx="121889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622997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57382" y="4081369"/>
            <a:ext cx="10733872" cy="2059770"/>
          </a:xfrm>
        </p:spPr>
        <p:txBody>
          <a:bodyPr anchor="b" anchorCtr="0">
            <a:normAutofit/>
          </a:bodyPr>
          <a:lstStyle>
            <a:lvl1pPr algn="l">
              <a:lnSpc>
                <a:spcPct val="75000"/>
              </a:lnSpc>
              <a:defRPr sz="6000"/>
            </a:lvl1pPr>
          </a:lstStyle>
          <a:p>
            <a:r>
              <a:rPr lang="en-US"/>
              <a:t>Click to edit Master title style</a:t>
            </a:r>
            <a:endParaRPr lang="en-US" dirty="0"/>
          </a:p>
        </p:txBody>
      </p:sp>
      <p:sp>
        <p:nvSpPr>
          <p:cNvPr id="8" name="Picture Placeholder 10">
            <a:extLst>
              <a:ext uri="{FF2B5EF4-FFF2-40B4-BE49-F238E27FC236}">
                <a16:creationId xmlns:a16="http://schemas.microsoft.com/office/drawing/2014/main" id="{68840BA8-F5D8-0705-FEEC-A013F601E9EF}"/>
              </a:ext>
            </a:extLst>
          </p:cNvPr>
          <p:cNvSpPr>
            <a:spLocks noGrp="1"/>
          </p:cNvSpPr>
          <p:nvPr>
            <p:ph type="pic" sz="quarter" idx="13"/>
          </p:nvPr>
        </p:nvSpPr>
        <p:spPr>
          <a:xfrm>
            <a:off x="-1" y="631686"/>
            <a:ext cx="12192000" cy="2883583"/>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3" name="Group 2">
            <a:extLst>
              <a:ext uri="{FF2B5EF4-FFF2-40B4-BE49-F238E27FC236}">
                <a16:creationId xmlns:a16="http://schemas.microsoft.com/office/drawing/2014/main" id="{29675293-EE24-9B9A-05FE-F518D184151B}"/>
              </a:ext>
            </a:extLst>
          </p:cNvPr>
          <p:cNvGrpSpPr/>
          <p:nvPr/>
        </p:nvGrpSpPr>
        <p:grpSpPr>
          <a:xfrm>
            <a:off x="1524" y="393192"/>
            <a:ext cx="12190476" cy="230457"/>
            <a:chOff x="1524" y="486404"/>
            <a:chExt cx="12190476" cy="230457"/>
          </a:xfrm>
        </p:grpSpPr>
        <p:cxnSp>
          <p:nvCxnSpPr>
            <p:cNvPr id="4" name="Straight Connector 3">
              <a:extLst>
                <a:ext uri="{FF2B5EF4-FFF2-40B4-BE49-F238E27FC236}">
                  <a16:creationId xmlns:a16="http://schemas.microsoft.com/office/drawing/2014/main" id="{42AC33AC-4C52-DCDB-1568-A656B92B6DB3}"/>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5E6E8AA-9E5D-2CD0-1E00-7946B275A6E3}"/>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B054126-09BE-4243-7F4C-B417B064C9C9}"/>
              </a:ext>
            </a:extLst>
          </p:cNvPr>
          <p:cNvGrpSpPr/>
          <p:nvPr/>
        </p:nvGrpSpPr>
        <p:grpSpPr>
          <a:xfrm>
            <a:off x="762" y="3526715"/>
            <a:ext cx="12190476" cy="230457"/>
            <a:chOff x="1524" y="486404"/>
            <a:chExt cx="12190476" cy="230457"/>
          </a:xfrm>
        </p:grpSpPr>
        <p:cxnSp>
          <p:nvCxnSpPr>
            <p:cNvPr id="7" name="Straight Connector 6">
              <a:extLst>
                <a:ext uri="{FF2B5EF4-FFF2-40B4-BE49-F238E27FC236}">
                  <a16:creationId xmlns:a16="http://schemas.microsoft.com/office/drawing/2014/main" id="{F504626D-F989-3307-F577-891C0FB3E42B}"/>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95BBC0-5863-88F8-8F0F-3F00C5E7F814}"/>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73962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303520" y="2006614"/>
            <a:ext cx="6039983" cy="2844773"/>
          </a:xfrm>
        </p:spPr>
        <p:txBody>
          <a:bodyPr anchor="ctr" anchorCtr="0">
            <a:normAutofit/>
          </a:bodyPr>
          <a:lstStyle>
            <a:lvl1pPr algn="l">
              <a:lnSpc>
                <a:spcPct val="75000"/>
              </a:lnSpc>
              <a:defRPr sz="6000"/>
            </a:lvl1pPr>
          </a:lstStyle>
          <a:p>
            <a:r>
              <a:rPr lang="en-US"/>
              <a:t>Click to edit Master title style</a:t>
            </a:r>
            <a:endParaRPr lang="en-US" dirty="0"/>
          </a:p>
        </p:txBody>
      </p:sp>
      <p:sp>
        <p:nvSpPr>
          <p:cNvPr id="18" name="Picture Placeholder 10">
            <a:extLst>
              <a:ext uri="{FF2B5EF4-FFF2-40B4-BE49-F238E27FC236}">
                <a16:creationId xmlns:a16="http://schemas.microsoft.com/office/drawing/2014/main" id="{DE41C122-229A-A3B7-CB92-9CC9FEEDE69D}"/>
              </a:ext>
            </a:extLst>
          </p:cNvPr>
          <p:cNvSpPr>
            <a:spLocks noGrp="1"/>
          </p:cNvSpPr>
          <p:nvPr>
            <p:ph type="pic" sz="quarter" idx="13"/>
          </p:nvPr>
        </p:nvSpPr>
        <p:spPr>
          <a:xfrm>
            <a:off x="0" y="633794"/>
            <a:ext cx="4394987" cy="5590412"/>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A92B1D98-8540-A2E0-960F-3096393D712E}"/>
              </a:ext>
            </a:extLst>
          </p:cNvPr>
          <p:cNvGrpSpPr/>
          <p:nvPr/>
        </p:nvGrpSpPr>
        <p:grpSpPr>
          <a:xfrm>
            <a:off x="1524" y="621942"/>
            <a:ext cx="12189714" cy="5624435"/>
            <a:chOff x="1524" y="621942"/>
            <a:chExt cx="12189714" cy="5624435"/>
          </a:xfrm>
        </p:grpSpPr>
        <p:cxnSp>
          <p:nvCxnSpPr>
            <p:cNvPr id="10" name="Straight Connector 9">
              <a:extLst>
                <a:ext uri="{FF2B5EF4-FFF2-40B4-BE49-F238E27FC236}">
                  <a16:creationId xmlns:a16="http://schemas.microsoft.com/office/drawing/2014/main" id="{F50D678C-01CA-A64D-5585-F7E3AA7C4A38}"/>
                </a:ext>
              </a:extLst>
            </p:cNvPr>
            <p:cNvCxnSpPr>
              <a:cxnSpLocks/>
            </p:cNvCxnSpPr>
            <p:nvPr/>
          </p:nvCxnSpPr>
          <p:spPr>
            <a:xfrm>
              <a:off x="1524" y="62194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D1019-0BE7-9D29-EEC9-3237A64DE3A1}"/>
                </a:ext>
              </a:extLst>
            </p:cNvPr>
            <p:cNvCxnSpPr>
              <a:cxnSpLocks/>
            </p:cNvCxnSpPr>
            <p:nvPr userDrawn="1"/>
          </p:nvCxnSpPr>
          <p:spPr>
            <a:xfrm>
              <a:off x="2286" y="6236059"/>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190C5E0-F7D4-5497-E9DB-1F45EC3EA3B2}"/>
                </a:ext>
              </a:extLst>
            </p:cNvPr>
            <p:cNvGrpSpPr/>
            <p:nvPr/>
          </p:nvGrpSpPr>
          <p:grpSpPr>
            <a:xfrm rot="16200000">
              <a:off x="1706663" y="3319368"/>
              <a:ext cx="5623560" cy="230457"/>
              <a:chOff x="1524" y="486404"/>
              <a:chExt cx="12190476" cy="230457"/>
            </a:xfrm>
          </p:grpSpPr>
          <p:cxnSp>
            <p:nvCxnSpPr>
              <p:cNvPr id="15" name="Straight Connector 14">
                <a:extLst>
                  <a:ext uri="{FF2B5EF4-FFF2-40B4-BE49-F238E27FC236}">
                    <a16:creationId xmlns:a16="http://schemas.microsoft.com/office/drawing/2014/main" id="{4A206331-1C98-0F93-3908-A2F1D1F6EBE1}"/>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88DFBA-D7D1-2F7C-CC70-E8CD8B55C94A}"/>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869586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862221" y="779721"/>
            <a:ext cx="8467558" cy="1554480"/>
          </a:xfrm>
        </p:spPr>
        <p:txBody>
          <a:bodyPr anchor="b">
            <a:normAutofit/>
          </a:bodyPr>
          <a:lstStyle>
            <a:lvl1pPr algn="ctr">
              <a:defRPr sz="4400"/>
            </a:lvl1pPr>
          </a:lstStyle>
          <a:p>
            <a:r>
              <a:rPr lang="en-US"/>
              <a:t>Click to edit Master title style</a:t>
            </a:r>
          </a:p>
        </p:txBody>
      </p:sp>
      <p:sp>
        <p:nvSpPr>
          <p:cNvPr id="6" name="Date Placeholder 5">
            <a:extLst>
              <a:ext uri="{FF2B5EF4-FFF2-40B4-BE49-F238E27FC236}">
                <a16:creationId xmlns:a16="http://schemas.microsoft.com/office/drawing/2014/main" id="{5EE3334D-C461-2466-9E8A-5CBF2D354A94}"/>
              </a:ext>
            </a:extLst>
          </p:cNvPr>
          <p:cNvSpPr>
            <a:spLocks noGrp="1"/>
          </p:cNvSpPr>
          <p:nvPr>
            <p:ph type="dt" sz="half" idx="14"/>
          </p:nvPr>
        </p:nvSpPr>
        <p:spPr/>
        <p:txBody>
          <a:bodyPr/>
          <a:lstStyle/>
          <a:p>
            <a:fld id="{D16B9168-F6EC-AA44-B1F6-76306FA4BF2D}" type="datetime1">
              <a:rPr lang="en-US" smtClean="0"/>
              <a:t>6/3/2026</a:t>
            </a:fld>
            <a:endParaRPr lang="en-US" dirty="0"/>
          </a:p>
        </p:txBody>
      </p:sp>
      <p:sp>
        <p:nvSpPr>
          <p:cNvPr id="8" name="Footer Placeholder 7">
            <a:extLst>
              <a:ext uri="{FF2B5EF4-FFF2-40B4-BE49-F238E27FC236}">
                <a16:creationId xmlns:a16="http://schemas.microsoft.com/office/drawing/2014/main" id="{E6C20070-9FE3-480D-6EDC-BEAFD99B5BD2}"/>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8ACD7422-CEB6-84CA-0EAE-743F83C71B3D}"/>
              </a:ext>
            </a:extLst>
          </p:cNvPr>
          <p:cNvSpPr>
            <a:spLocks noGrp="1"/>
          </p:cNvSpPr>
          <p:nvPr>
            <p:ph type="sldNum" sz="quarter" idx="16"/>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1862221" y="2449473"/>
            <a:ext cx="8467558" cy="3689909"/>
          </a:xfrm>
        </p:spPr>
        <p:txBody>
          <a:bodyPr>
            <a:normAutofit/>
          </a:bodyPr>
          <a:lstStyle>
            <a:lvl1pPr marL="0" indent="0" algn="ctr">
              <a:buFont typeface="Arial" panose="020B0604020202020204" pitchFamily="34" charset="0"/>
              <a:buNone/>
              <a:defRPr sz="1800"/>
            </a:lvl1pPr>
            <a:lvl2pPr marL="228600" indent="0" algn="ctr">
              <a:buFont typeface="Arial" panose="020B0604020202020204" pitchFamily="34" charset="0"/>
              <a:buNone/>
              <a:defRPr sz="1800"/>
            </a:lvl2pPr>
            <a:lvl3pPr marL="457200" indent="0" algn="ctr">
              <a:buFont typeface="Arial" panose="020B0604020202020204" pitchFamily="34" charset="0"/>
              <a:buNone/>
              <a:defRPr sz="1800"/>
            </a:lvl3pPr>
            <a:lvl4pPr marL="685800" indent="0" algn="ctr">
              <a:buFont typeface="Arial" panose="020B0604020202020204" pitchFamily="34" charset="0"/>
              <a:buNone/>
              <a:defRPr sz="1800"/>
            </a:lvl4pPr>
            <a:lvl5pPr marL="914400" indent="0" algn="ctr">
              <a:buFont typeface="Arial" panose="020B0604020202020204" pitchFamily="34" charse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8926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64270" y="2160947"/>
            <a:ext cx="2926080" cy="2509763"/>
          </a:xfrm>
        </p:spPr>
        <p:txBody>
          <a:bodyPr anchor="ctr" anchorCtr="0">
            <a:normAutofit/>
          </a:bodyPr>
          <a:lstStyle>
            <a:lvl1pPr algn="ctr">
              <a:defRPr sz="440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566928" y="529008"/>
            <a:ext cx="429207" cy="365125"/>
          </a:xfrm>
        </p:spPr>
        <p:txBody>
          <a:bodyPr/>
          <a:lstStyle>
            <a:lvl1pPr algn="l">
              <a:defRPr/>
            </a:lvl1pPr>
          </a:lstStyle>
          <a:p>
            <a:fld id="{CC057153-B650-4DEB-B370-79DDCFDCE934}" type="slidenum">
              <a:rPr lang="en-US" smtClean="0"/>
              <a:pPr/>
              <a:t>‹#›</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016595" y="525786"/>
            <a:ext cx="1828800" cy="365125"/>
          </a:xfrm>
        </p:spPr>
        <p:txBody>
          <a:bodyPr/>
          <a:lstStyle>
            <a:lvl1pPr algn="l">
              <a:defRPr/>
            </a:lvl1p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341510" y="5976691"/>
            <a:ext cx="1371600" cy="365760"/>
          </a:xfrm>
        </p:spPr>
        <p:txBody>
          <a:bodyPr/>
          <a:lstStyle/>
          <a:p>
            <a:fld id="{6DCA0909-C965-B345-8649-8376ABAE122F}" type="datetime1">
              <a:rPr lang="en-US" smtClean="0"/>
              <a:t>6/3/2026</a:t>
            </a:fld>
            <a:endParaRPr lang="en-US" dirty="0"/>
          </a:p>
        </p:txBody>
      </p:sp>
      <p:sp>
        <p:nvSpPr>
          <p:cNvPr id="12" name="Picture Placeholder 11">
            <a:extLst>
              <a:ext uri="{FF2B5EF4-FFF2-40B4-BE49-F238E27FC236}">
                <a16:creationId xmlns:a16="http://schemas.microsoft.com/office/drawing/2014/main" id="{990F6233-054F-BC0F-2687-4169A06F7678}"/>
              </a:ext>
            </a:extLst>
          </p:cNvPr>
          <p:cNvSpPr>
            <a:spLocks noGrp="1"/>
          </p:cNvSpPr>
          <p:nvPr>
            <p:ph type="pic" sz="quarter" idx="14"/>
          </p:nvPr>
        </p:nvSpPr>
        <p:spPr>
          <a:xfrm>
            <a:off x="4064097" y="-1"/>
            <a:ext cx="8127902" cy="6857991"/>
          </a:xfrm>
          <a:custGeom>
            <a:avLst/>
            <a:gdLst>
              <a:gd name="connsiteX0" fmla="*/ 0 w 8127902"/>
              <a:gd name="connsiteY0" fmla="*/ 5461143 h 6857991"/>
              <a:gd name="connsiteX1" fmla="*/ 8127902 w 8127902"/>
              <a:gd name="connsiteY1" fmla="*/ 5461143 h 6857991"/>
              <a:gd name="connsiteX2" fmla="*/ 8127902 w 8127902"/>
              <a:gd name="connsiteY2" fmla="*/ 6857991 h 6857991"/>
              <a:gd name="connsiteX3" fmla="*/ 0 w 8127902"/>
              <a:gd name="connsiteY3" fmla="*/ 6857991 h 6857991"/>
              <a:gd name="connsiteX4" fmla="*/ 0 w 8127902"/>
              <a:gd name="connsiteY4" fmla="*/ 0 h 6857991"/>
              <a:gd name="connsiteX5" fmla="*/ 8127902 w 8127902"/>
              <a:gd name="connsiteY5" fmla="*/ 0 h 6857991"/>
              <a:gd name="connsiteX6" fmla="*/ 8127902 w 8127902"/>
              <a:gd name="connsiteY6" fmla="*/ 1379293 h 6857991"/>
              <a:gd name="connsiteX7" fmla="*/ 0 w 8127902"/>
              <a:gd name="connsiteY7" fmla="*/ 1379293 h 685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7902" h="6857991">
                <a:moveTo>
                  <a:pt x="0" y="5461143"/>
                </a:moveTo>
                <a:lnTo>
                  <a:pt x="8127902" y="5461143"/>
                </a:lnTo>
                <a:lnTo>
                  <a:pt x="8127902" y="6857991"/>
                </a:lnTo>
                <a:lnTo>
                  <a:pt x="0" y="6857991"/>
                </a:lnTo>
                <a:close/>
                <a:moveTo>
                  <a:pt x="0" y="0"/>
                </a:moveTo>
                <a:lnTo>
                  <a:pt x="8127902" y="0"/>
                </a:lnTo>
                <a:lnTo>
                  <a:pt x="8127902" y="1379293"/>
                </a:lnTo>
                <a:lnTo>
                  <a:pt x="0" y="1379293"/>
                </a:lnTo>
                <a:close/>
              </a:path>
            </a:pathLst>
          </a:custGeom>
          <a:blipFill dpi="0" rotWithShape="1">
            <a:blip r:embed="rId2" cstate="screen">
              <a:alphaModFix amt="60000"/>
              <a:extLst>
                <a:ext uri="{28A0092B-C50C-407E-A947-70E740481C1C}">
                  <a14:useLocalDpi xmlns:a14="http://schemas.microsoft.com/office/drawing/2010/main"/>
                </a:ext>
              </a:extLst>
            </a:blip>
            <a:srcRect/>
            <a:stretch>
              <a:fillRect t="3" r="37"/>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730442" y="2158528"/>
            <a:ext cx="6785736" cy="2514600"/>
          </a:xfrm>
        </p:spPr>
        <p:txBody>
          <a:bodyPr anchor="ctr" anchorCtr="0">
            <a:normAutofit/>
          </a:bodyPr>
          <a:lstStyle>
            <a:lvl1pPr marL="0" indent="0">
              <a:buFont typeface="+mj-lt"/>
              <a:buNone/>
              <a:defRPr sz="1800" i="1"/>
            </a:lvl1pPr>
            <a:lvl2pPr marL="228600" indent="0">
              <a:buFont typeface="+mj-lt"/>
              <a:buNone/>
              <a:defRPr sz="1800" i="1"/>
            </a:lvl2pPr>
            <a:lvl3pPr marL="457200" indent="0">
              <a:buFont typeface="+mj-lt"/>
              <a:buNone/>
              <a:defRPr sz="1800" i="1"/>
            </a:lvl3pPr>
            <a:lvl4pPr marL="685800" indent="0">
              <a:buFont typeface="+mj-lt"/>
              <a:buNone/>
              <a:defRPr sz="1800" i="1"/>
            </a:lvl4pPr>
            <a:lvl5pPr marL="914400" indent="0">
              <a:buFont typeface="+mj-lt"/>
              <a:buNone/>
              <a:defRPr sz="18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9AB01DA6-EC20-B4FD-9896-88A903B2EF0E}"/>
              </a:ext>
            </a:extLst>
          </p:cNvPr>
          <p:cNvGrpSpPr/>
          <p:nvPr/>
        </p:nvGrpSpPr>
        <p:grpSpPr>
          <a:xfrm>
            <a:off x="1524" y="5230685"/>
            <a:ext cx="12190476" cy="230457"/>
            <a:chOff x="1524" y="486404"/>
            <a:chExt cx="12190476" cy="230457"/>
          </a:xfrm>
        </p:grpSpPr>
        <p:cxnSp>
          <p:nvCxnSpPr>
            <p:cNvPr id="20" name="Straight Connector 19">
              <a:extLst>
                <a:ext uri="{FF2B5EF4-FFF2-40B4-BE49-F238E27FC236}">
                  <a16:creationId xmlns:a16="http://schemas.microsoft.com/office/drawing/2014/main" id="{F52BF8E0-963D-EE28-8E0F-64F235D1FE6C}"/>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A08CA2-17E1-CFE8-9645-762AB31D7222}"/>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F51B7BD-9CD6-5727-EAB2-3C568C99E7B1}"/>
              </a:ext>
            </a:extLst>
          </p:cNvPr>
          <p:cNvGrpSpPr/>
          <p:nvPr userDrawn="1"/>
        </p:nvGrpSpPr>
        <p:grpSpPr>
          <a:xfrm>
            <a:off x="1524" y="1379292"/>
            <a:ext cx="12190476" cy="230457"/>
            <a:chOff x="1524" y="486404"/>
            <a:chExt cx="12190476" cy="230457"/>
          </a:xfrm>
        </p:grpSpPr>
        <p:cxnSp>
          <p:nvCxnSpPr>
            <p:cNvPr id="8" name="Straight Connector 7">
              <a:extLst>
                <a:ext uri="{FF2B5EF4-FFF2-40B4-BE49-F238E27FC236}">
                  <a16:creationId xmlns:a16="http://schemas.microsoft.com/office/drawing/2014/main" id="{D6BAA12E-4487-D093-61E6-6A6F9527EBFE}"/>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D70512-C761-310A-0904-A3EDB21E5338}"/>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69CF23D4-7D4B-4FD2-FD38-61B2A04E2F20}"/>
              </a:ext>
            </a:extLst>
          </p:cNvPr>
          <p:cNvCxnSpPr/>
          <p:nvPr userDrawn="1"/>
        </p:nvCxnSpPr>
        <p:spPr>
          <a:xfrm>
            <a:off x="4054620" y="-1"/>
            <a:ext cx="0" cy="68580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9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Autofit/>
          </a:bodyPr>
          <a:lstStyle>
            <a:lvl1pPr>
              <a:defRPr sz="44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103B212-19A7-1389-5D84-1493713BA481}"/>
              </a:ext>
            </a:extLst>
          </p:cNvPr>
          <p:cNvSpPr>
            <a:spLocks noGrp="1"/>
          </p:cNvSpPr>
          <p:nvPr>
            <p:ph type="dt" sz="half" idx="15"/>
          </p:nvPr>
        </p:nvSpPr>
        <p:spPr>
          <a:xfrm>
            <a:off x="6858000" y="187080"/>
            <a:ext cx="1371600" cy="365760"/>
          </a:xfrm>
        </p:spPr>
        <p:txBody>
          <a:bodyPr/>
          <a:lstStyle/>
          <a:p>
            <a:fld id="{D16B9168-F6EC-AA44-B1F6-76306FA4BF2D}" type="datetime1">
              <a:rPr lang="en-US" smtClean="0"/>
              <a:t>6/3/2026</a:t>
            </a:fld>
            <a:endParaRPr lang="en-US" dirty="0"/>
          </a:p>
        </p:txBody>
      </p:sp>
      <p:sp>
        <p:nvSpPr>
          <p:cNvPr id="4" name="Footer Placeholder 3">
            <a:extLst>
              <a:ext uri="{FF2B5EF4-FFF2-40B4-BE49-F238E27FC236}">
                <a16:creationId xmlns:a16="http://schemas.microsoft.com/office/drawing/2014/main" id="{7C2F619C-303A-EC07-5744-BCF0A158F37A}"/>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DAC6015C-1958-8819-6CFA-C8CA9EF5FFA7}"/>
              </a:ext>
            </a:extLst>
          </p:cNvPr>
          <p:cNvSpPr>
            <a:spLocks noGrp="1"/>
          </p:cNvSpPr>
          <p:nvPr>
            <p:ph type="sldNum" sz="quarter" idx="17"/>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0" indent="0">
              <a:buFont typeface="+mj-lt"/>
              <a:buNone/>
              <a:defRPr sz="1800"/>
            </a:lvl1pPr>
            <a:lvl2pPr marL="228600" indent="0">
              <a:buFont typeface="+mj-lt"/>
              <a:buNone/>
              <a:defRPr sz="1800"/>
            </a:lvl2pPr>
            <a:lvl3pPr marL="457200" indent="0">
              <a:buFont typeface="+mj-lt"/>
              <a:buNone/>
              <a:defRPr sz="1800"/>
            </a:lvl3pPr>
            <a:lvl4pPr marL="685800" indent="0">
              <a:buFont typeface="+mj-lt"/>
              <a:buNone/>
              <a:defRPr sz="1800"/>
            </a:lvl4pPr>
            <a:lvl5pPr>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EE4FA13F-5EC9-D941-0DA6-5E8CB0B77475}"/>
              </a:ext>
            </a:extLst>
          </p:cNvPr>
          <p:cNvGrpSpPr/>
          <p:nvPr userDrawn="1"/>
        </p:nvGrpSpPr>
        <p:grpSpPr>
          <a:xfrm rot="5400000">
            <a:off x="2803644" y="3314697"/>
            <a:ext cx="6858000" cy="228600"/>
            <a:chOff x="1524" y="486404"/>
            <a:chExt cx="12190476" cy="230457"/>
          </a:xfrm>
        </p:grpSpPr>
        <p:cxnSp>
          <p:nvCxnSpPr>
            <p:cNvPr id="9" name="Straight Connector 8">
              <a:extLst>
                <a:ext uri="{FF2B5EF4-FFF2-40B4-BE49-F238E27FC236}">
                  <a16:creationId xmlns:a16="http://schemas.microsoft.com/office/drawing/2014/main" id="{0A3204B7-F0CC-C537-75EC-860CCB080639}"/>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ECDF8D-5807-D383-DD66-792A704EA22C}"/>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10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111320"/>
            <a:ext cx="10653578" cy="1132258"/>
          </a:xfrm>
        </p:spPr>
        <p:txBody>
          <a:bodyPr anchor="b" anchorCtr="0">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EE7F1B-976D-3ABC-105B-153A80975A9D}"/>
              </a:ext>
            </a:extLst>
          </p:cNvPr>
          <p:cNvSpPr>
            <a:spLocks noGrp="1"/>
          </p:cNvSpPr>
          <p:nvPr>
            <p:ph type="dt" sz="half" idx="10"/>
          </p:nvPr>
        </p:nvSpPr>
        <p:spPr>
          <a:xfrm>
            <a:off x="566928" y="6309360"/>
            <a:ext cx="1371600" cy="365760"/>
          </a:xfrm>
        </p:spPr>
        <p:txBody>
          <a:bodyPr/>
          <a:lstStyle/>
          <a:p>
            <a:fld id="{D16B9168-F6EC-AA44-B1F6-76306FA4BF2D}" type="datetime1">
              <a:rPr lang="en-US" smtClean="0"/>
              <a:t>6/3/2026</a:t>
            </a:fld>
            <a:endParaRPr lang="en-US" dirty="0"/>
          </a:p>
        </p:txBody>
      </p:sp>
      <p:sp>
        <p:nvSpPr>
          <p:cNvPr id="8" name="Footer Placeholder 7">
            <a:extLst>
              <a:ext uri="{FF2B5EF4-FFF2-40B4-BE49-F238E27FC236}">
                <a16:creationId xmlns:a16="http://schemas.microsoft.com/office/drawing/2014/main" id="{1B2BAF71-3D3C-DFB3-0251-27F1B866D77B}"/>
              </a:ext>
            </a:extLst>
          </p:cNvPr>
          <p:cNvSpPr>
            <a:spLocks noGrp="1"/>
          </p:cNvSpPr>
          <p:nvPr>
            <p:ph type="ftr" sz="quarter" idx="11"/>
          </p:nvPr>
        </p:nvSpPr>
        <p:spPr>
          <a:xfrm>
            <a:off x="8437249" y="6309360"/>
            <a:ext cx="2805405" cy="365125"/>
          </a:xfrm>
        </p:spPr>
        <p:txBody>
          <a:bodyPr/>
          <a:lstStyle/>
          <a:p>
            <a:endParaRPr lang="en-US" dirty="0"/>
          </a:p>
        </p:txBody>
      </p:sp>
      <p:sp>
        <p:nvSpPr>
          <p:cNvPr id="10" name="Slide Number Placeholder 9">
            <a:extLst>
              <a:ext uri="{FF2B5EF4-FFF2-40B4-BE49-F238E27FC236}">
                <a16:creationId xmlns:a16="http://schemas.microsoft.com/office/drawing/2014/main" id="{FD728C4D-5809-FB9D-495E-3C24CD20F88B}"/>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51473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AFCA72-41CF-D05C-F8FB-8CAA627330D0}"/>
              </a:ext>
            </a:extLst>
          </p:cNvPr>
          <p:cNvGrpSpPr/>
          <p:nvPr userDrawn="1"/>
        </p:nvGrpSpPr>
        <p:grpSpPr>
          <a:xfrm>
            <a:off x="762" y="-1"/>
            <a:ext cx="12191238" cy="6858001"/>
            <a:chOff x="762" y="-1"/>
            <a:chExt cx="12191238" cy="6858001"/>
          </a:xfrm>
        </p:grpSpPr>
        <p:cxnSp>
          <p:nvCxnSpPr>
            <p:cNvPr id="21" name="Straight Connector 20">
              <a:extLst>
                <a:ext uri="{FF2B5EF4-FFF2-40B4-BE49-F238E27FC236}">
                  <a16:creationId xmlns:a16="http://schemas.microsoft.com/office/drawing/2014/main" id="{7B29C259-F97A-8F67-400F-BC54EB156031}"/>
                </a:ext>
              </a:extLst>
            </p:cNvPr>
            <p:cNvCxnSpPr>
              <a:cxnSpLocks/>
            </p:cNvCxnSpPr>
            <p:nvPr userDrawn="1"/>
          </p:nvCxnSpPr>
          <p:spPr>
            <a:xfrm>
              <a:off x="3048" y="2305565"/>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4DE8A-5131-66D0-8011-8BFA0C904B93}"/>
                </a:ext>
              </a:extLst>
            </p:cNvPr>
            <p:cNvCxnSpPr>
              <a:cxnSpLocks/>
            </p:cNvCxnSpPr>
            <p:nvPr userDrawn="1"/>
          </p:nvCxnSpPr>
          <p:spPr>
            <a:xfrm>
              <a:off x="1524" y="253602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C2E701-AF8D-7A3D-CC09-891E0AFB726C}"/>
                </a:ext>
              </a:extLst>
            </p:cNvPr>
            <p:cNvCxnSpPr>
              <a:cxnSpLocks/>
            </p:cNvCxnSpPr>
            <p:nvPr userDrawn="1"/>
          </p:nvCxnSpPr>
          <p:spPr>
            <a:xfrm>
              <a:off x="2286" y="6139863"/>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674796-E246-B6E4-B793-0B35356F892D}"/>
                </a:ext>
              </a:extLst>
            </p:cNvPr>
            <p:cNvCxnSpPr>
              <a:cxnSpLocks/>
            </p:cNvCxnSpPr>
            <p:nvPr userDrawn="1"/>
          </p:nvCxnSpPr>
          <p:spPr>
            <a:xfrm>
              <a:off x="762" y="6370320"/>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8D2328-4643-C915-66E4-67530C6C8BA2}"/>
                </a:ext>
              </a:extLst>
            </p:cNvPr>
            <p:cNvCxnSpPr/>
            <p:nvPr userDrawn="1"/>
          </p:nvCxnSpPr>
          <p:spPr>
            <a:xfrm>
              <a:off x="4050792" y="-1"/>
              <a:ext cx="0" cy="68580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754880" y="478810"/>
            <a:ext cx="6680364" cy="1525849"/>
          </a:xfrm>
        </p:spPr>
        <p:txBody>
          <a:bodyPr anchor="b" anchorCtr="0">
            <a:normAutofit/>
          </a:bodyPr>
          <a:lstStyle>
            <a:lvl1pPr>
              <a:defRPr sz="4400"/>
            </a:lvl1pPr>
          </a:lstStyle>
          <a:p>
            <a:r>
              <a:rPr lang="en-US"/>
              <a:t>Click to edit Master title style</a:t>
            </a:r>
            <a:endParaRPr lang="en-US" dirty="0"/>
          </a:p>
        </p:txBody>
      </p:sp>
      <p:sp>
        <p:nvSpPr>
          <p:cNvPr id="18" name="Date Placeholder 17">
            <a:extLst>
              <a:ext uri="{FF2B5EF4-FFF2-40B4-BE49-F238E27FC236}">
                <a16:creationId xmlns:a16="http://schemas.microsoft.com/office/drawing/2014/main" id="{41D407DA-00BD-2265-F634-419E75DA4E6B}"/>
              </a:ext>
            </a:extLst>
          </p:cNvPr>
          <p:cNvSpPr>
            <a:spLocks noGrp="1"/>
          </p:cNvSpPr>
          <p:nvPr>
            <p:ph type="dt" sz="half" idx="14"/>
          </p:nvPr>
        </p:nvSpPr>
        <p:spPr/>
        <p:txBody>
          <a:bodyPr/>
          <a:lstStyle/>
          <a:p>
            <a:fld id="{6B4AD165-8B01-3E43-98A9-F808A95BF71A}" type="datetime1">
              <a:rPr lang="en-US" smtClean="0"/>
              <a:t>6/3/2026</a:t>
            </a:fld>
            <a:endParaRPr lang="en-US" dirty="0"/>
          </a:p>
        </p:txBody>
      </p:sp>
      <p:sp>
        <p:nvSpPr>
          <p:cNvPr id="19" name="Footer Placeholder 18">
            <a:extLst>
              <a:ext uri="{FF2B5EF4-FFF2-40B4-BE49-F238E27FC236}">
                <a16:creationId xmlns:a16="http://schemas.microsoft.com/office/drawing/2014/main" id="{CF15EF94-8F8C-0EF5-8EF2-5C4EA19564E2}"/>
              </a:ext>
            </a:extLst>
          </p:cNvPr>
          <p:cNvSpPr>
            <a:spLocks noGrp="1"/>
          </p:cNvSpPr>
          <p:nvPr>
            <p:ph type="ftr" sz="quarter" idx="15"/>
          </p:nvPr>
        </p:nvSpPr>
        <p:spPr/>
        <p:txBody>
          <a:bodyPr/>
          <a:lstStyle/>
          <a:p>
            <a:endParaRPr lang="en-US" dirty="0"/>
          </a:p>
        </p:txBody>
      </p:sp>
      <p:sp>
        <p:nvSpPr>
          <p:cNvPr id="20" name="Slide Number Placeholder 19">
            <a:extLst>
              <a:ext uri="{FF2B5EF4-FFF2-40B4-BE49-F238E27FC236}">
                <a16:creationId xmlns:a16="http://schemas.microsoft.com/office/drawing/2014/main" id="{8FA39EB6-444E-CBC6-AC9C-78183ED45C97}"/>
              </a:ext>
            </a:extLst>
          </p:cNvPr>
          <p:cNvSpPr>
            <a:spLocks noGrp="1"/>
          </p:cNvSpPr>
          <p:nvPr>
            <p:ph type="sldNum" sz="quarter" idx="16"/>
          </p:nvPr>
        </p:nvSpPr>
        <p:spPr/>
        <p:txBody>
          <a:body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4754879" y="3263808"/>
            <a:ext cx="6680363"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50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B24BAA6-3631-B64B-B6F3-DEE7E050D639}" type="datetime1">
              <a:rPr lang="en-US" smtClean="0"/>
              <a:t>6/3/2026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21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111320"/>
            <a:ext cx="10653578" cy="1132258"/>
          </a:xfrm>
        </p:spPr>
        <p:txBody>
          <a:bodyPr anchor="b" anchorCtr="0">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EE7F1B-976D-3ABC-105B-153A80975A9D}"/>
              </a:ext>
            </a:extLst>
          </p:cNvPr>
          <p:cNvSpPr>
            <a:spLocks noGrp="1"/>
          </p:cNvSpPr>
          <p:nvPr>
            <p:ph type="dt" sz="half" idx="10"/>
          </p:nvPr>
        </p:nvSpPr>
        <p:spPr>
          <a:xfrm>
            <a:off x="566928" y="6309360"/>
            <a:ext cx="1371600" cy="365760"/>
          </a:xfrm>
        </p:spPr>
        <p:txBody>
          <a:bodyPr/>
          <a:lstStyle/>
          <a:p>
            <a:fld id="{D16B9168-F6EC-AA44-B1F6-76306FA4BF2D}" type="datetime1">
              <a:rPr lang="en-US" smtClean="0"/>
              <a:t>6/3/2026</a:t>
            </a:fld>
            <a:endParaRPr lang="en-US" dirty="0"/>
          </a:p>
        </p:txBody>
      </p:sp>
      <p:sp>
        <p:nvSpPr>
          <p:cNvPr id="8" name="Footer Placeholder 7">
            <a:extLst>
              <a:ext uri="{FF2B5EF4-FFF2-40B4-BE49-F238E27FC236}">
                <a16:creationId xmlns:a16="http://schemas.microsoft.com/office/drawing/2014/main" id="{1B2BAF71-3D3C-DFB3-0251-27F1B866D77B}"/>
              </a:ext>
            </a:extLst>
          </p:cNvPr>
          <p:cNvSpPr>
            <a:spLocks noGrp="1"/>
          </p:cNvSpPr>
          <p:nvPr>
            <p:ph type="ftr" sz="quarter" idx="11"/>
          </p:nvPr>
        </p:nvSpPr>
        <p:spPr>
          <a:xfrm>
            <a:off x="8437249" y="6309360"/>
            <a:ext cx="2805405" cy="365125"/>
          </a:xfrm>
        </p:spPr>
        <p:txBody>
          <a:bodyPr/>
          <a:lstStyle/>
          <a:p>
            <a:endParaRPr lang="en-US" dirty="0"/>
          </a:p>
        </p:txBody>
      </p:sp>
      <p:sp>
        <p:nvSpPr>
          <p:cNvPr id="10" name="Slide Number Placeholder 9">
            <a:extLst>
              <a:ext uri="{FF2B5EF4-FFF2-40B4-BE49-F238E27FC236}">
                <a16:creationId xmlns:a16="http://schemas.microsoft.com/office/drawing/2014/main" id="{FD728C4D-5809-FB9D-495E-3C24CD20F88B}"/>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pPr/>
              <a:t>‹#›</a:t>
            </a:fld>
            <a:endParaRPr lang="en-US" dirty="0"/>
          </a:p>
        </p:txBody>
      </p:sp>
      <p:cxnSp>
        <p:nvCxnSpPr>
          <p:cNvPr id="4" name="Straight Connector 3">
            <a:extLst>
              <a:ext uri="{FF2B5EF4-FFF2-40B4-BE49-F238E27FC236}">
                <a16:creationId xmlns:a16="http://schemas.microsoft.com/office/drawing/2014/main" id="{40080842-8B21-79F6-5E17-600AD47CB464}"/>
              </a:ext>
            </a:extLst>
          </p:cNvPr>
          <p:cNvCxnSpPr>
            <a:cxnSpLocks/>
          </p:cNvCxnSpPr>
          <p:nvPr userDrawn="1"/>
        </p:nvCxnSpPr>
        <p:spPr>
          <a:xfrm>
            <a:off x="1524" y="1521917"/>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958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1E6B764-AD22-0F4B-BAE3-44995569C23A}" type="datetime1">
              <a:rPr lang="en-US" smtClean="0"/>
              <a:t>6/3/2026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505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1537853"/>
            <a:ext cx="4145582" cy="4638825"/>
          </a:xfrm>
        </p:spPr>
        <p:txBody>
          <a:bodyPr>
            <a:normAutofit/>
          </a:bodyPr>
          <a:lstStyle>
            <a:lvl1pP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BC7D8DF-7269-644C-8396-989AFC27656C}" type="datetime1">
              <a:rPr lang="en-US" smtClean="0"/>
              <a:t>6/3/2026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572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1280160"/>
            <a:ext cx="4142232" cy="4940661"/>
          </a:xfrm>
        </p:spPr>
        <p:txBody>
          <a:bodyPr>
            <a:normAutofit/>
          </a:bodyPr>
          <a:lstStyle>
            <a:lvl1pP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FA94EE2-E508-0343-ABC3-FD891EA966EC}" type="datetime1">
              <a:rPr lang="en-US" smtClean="0"/>
              <a:t>6/3/2026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1280160"/>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005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48640" y="548639"/>
            <a:ext cx="3494314" cy="5719639"/>
          </a:xfrm>
        </p:spPr>
        <p:txBody>
          <a:bodyPr>
            <a:normAutofit/>
          </a:bodyPr>
          <a:lstStyle>
            <a:lvl1pP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548640" y="6309360"/>
            <a:ext cx="1371600" cy="365760"/>
          </a:xfrm>
        </p:spPr>
        <p:txBody>
          <a:bodyPr/>
          <a:lstStyle/>
          <a:p>
            <a:fld id="{F81006CB-6D12-D648-BDFF-45946122B114}" type="datetime1">
              <a:rPr lang="en-US" smtClean="0"/>
              <a:t>6/3/2026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437249" y="6309360"/>
            <a:ext cx="2805405" cy="365125"/>
          </a:xfrm>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396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0" y="548640"/>
            <a:ext cx="6093225" cy="1143000"/>
          </a:xfrm>
        </p:spPr>
        <p:txBody>
          <a:bodyPr anchor="b">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1240" y="0"/>
            <a:ext cx="4793885"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486400"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D0712BE5-0AFE-AA4B-DE38-618FA150F3A2}"/>
              </a:ext>
            </a:extLst>
          </p:cNvPr>
          <p:cNvSpPr>
            <a:spLocks noGrp="1"/>
          </p:cNvSpPr>
          <p:nvPr>
            <p:ph type="dt" sz="half" idx="15"/>
          </p:nvPr>
        </p:nvSpPr>
        <p:spPr>
          <a:xfrm>
            <a:off x="5486400" y="6309360"/>
            <a:ext cx="1371600" cy="365760"/>
          </a:xfrm>
        </p:spPr>
        <p:txBody>
          <a:bodyPr/>
          <a:lstStyle/>
          <a:p>
            <a:fld id="{FB67AB3A-5619-724F-B943-9D34281EA5B9}" type="datetime1">
              <a:rPr lang="en-US" smtClean="0"/>
              <a:t>6/3/2026</a:t>
            </a:fld>
            <a:endParaRPr lang="en-US" dirty="0"/>
          </a:p>
        </p:txBody>
      </p:sp>
      <p:sp>
        <p:nvSpPr>
          <p:cNvPr id="5" name="Footer Placeholder 4">
            <a:extLst>
              <a:ext uri="{FF2B5EF4-FFF2-40B4-BE49-F238E27FC236}">
                <a16:creationId xmlns:a16="http://schemas.microsoft.com/office/drawing/2014/main" id="{8C58B002-680C-F23C-355A-AA9E00F69C45}"/>
              </a:ext>
            </a:extLst>
          </p:cNvPr>
          <p:cNvSpPr>
            <a:spLocks noGrp="1"/>
          </p:cNvSpPr>
          <p:nvPr>
            <p:ph type="ftr" sz="quarter" idx="16"/>
          </p:nvPr>
        </p:nvSpPr>
        <p:spPr>
          <a:xfrm>
            <a:off x="8437249" y="6309360"/>
            <a:ext cx="2805405" cy="365125"/>
          </a:xfrm>
        </p:spPr>
        <p:txBody>
          <a:bodyPr/>
          <a:lstStyle/>
          <a:p>
            <a:endParaRPr lang="en-US" dirty="0"/>
          </a:p>
        </p:txBody>
      </p:sp>
      <p:sp>
        <p:nvSpPr>
          <p:cNvPr id="6" name="Slide Number Placeholder 5">
            <a:extLst>
              <a:ext uri="{FF2B5EF4-FFF2-40B4-BE49-F238E27FC236}">
                <a16:creationId xmlns:a16="http://schemas.microsoft.com/office/drawing/2014/main" id="{293BC7F1-E4AA-ACB1-F898-0F4CE95C3451}"/>
              </a:ext>
            </a:extLst>
          </p:cNvPr>
          <p:cNvSpPr>
            <a:spLocks noGrp="1"/>
          </p:cNvSpPr>
          <p:nvPr>
            <p:ph type="sldNum" sz="quarter" idx="17"/>
          </p:nvPr>
        </p:nvSpPr>
        <p:spPr>
          <a:xfrm>
            <a:off x="11192890" y="6309360"/>
            <a:ext cx="429207" cy="365125"/>
          </a:xfrm>
        </p:spPr>
        <p:txBody>
          <a:bodyPr/>
          <a:lstStyle/>
          <a:p>
            <a:fld id="{CC057153-B650-4DEB-B370-79DDCFDCE934}" type="slidenum">
              <a:rPr lang="en-US" smtClean="0"/>
              <a:pPr/>
              <a:t>‹#›</a:t>
            </a:fld>
            <a:endParaRPr lang="en-US" dirty="0"/>
          </a:p>
        </p:txBody>
      </p:sp>
      <p:grpSp>
        <p:nvGrpSpPr>
          <p:cNvPr id="4" name="Group 3">
            <a:extLst>
              <a:ext uri="{FF2B5EF4-FFF2-40B4-BE49-F238E27FC236}">
                <a16:creationId xmlns:a16="http://schemas.microsoft.com/office/drawing/2014/main" id="{F2F8443E-8FB4-6D1A-1287-E54F5204B44D}"/>
              </a:ext>
            </a:extLst>
          </p:cNvPr>
          <p:cNvGrpSpPr/>
          <p:nvPr userDrawn="1"/>
        </p:nvGrpSpPr>
        <p:grpSpPr>
          <a:xfrm rot="5400000">
            <a:off x="1490425" y="3314697"/>
            <a:ext cx="6858000" cy="228600"/>
            <a:chOff x="1524" y="486404"/>
            <a:chExt cx="12190476" cy="230457"/>
          </a:xfrm>
        </p:grpSpPr>
        <p:cxnSp>
          <p:nvCxnSpPr>
            <p:cNvPr id="9" name="Straight Connector 8">
              <a:extLst>
                <a:ext uri="{FF2B5EF4-FFF2-40B4-BE49-F238E27FC236}">
                  <a16:creationId xmlns:a16="http://schemas.microsoft.com/office/drawing/2014/main" id="{46E5F11D-F220-9C5E-929C-BCA879502FBE}"/>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6AC546-8709-3993-FCDB-1B156D2088A4}"/>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272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0F7A554-0191-84FD-FF13-1D08A9040FE3}"/>
              </a:ext>
            </a:extLst>
          </p:cNvPr>
          <p:cNvSpPr>
            <a:spLocks noGrp="1"/>
          </p:cNvSpPr>
          <p:nvPr>
            <p:ph type="dt" sz="half" idx="15"/>
          </p:nvPr>
        </p:nvSpPr>
        <p:spPr>
          <a:xfrm>
            <a:off x="479005" y="6309360"/>
            <a:ext cx="1371600" cy="365760"/>
          </a:xfrm>
        </p:spPr>
        <p:txBody>
          <a:bodyPr/>
          <a:lstStyle/>
          <a:p>
            <a:fld id="{2CB12418-D22D-2F49-B8DF-8F0D06316D0F}" type="datetime1">
              <a:rPr lang="en-US" smtClean="0"/>
              <a:t>6/3/2026</a:t>
            </a:fld>
            <a:endParaRPr lang="en-US" dirty="0"/>
          </a:p>
        </p:txBody>
      </p:sp>
      <p:sp>
        <p:nvSpPr>
          <p:cNvPr id="4" name="Footer Placeholder 3">
            <a:extLst>
              <a:ext uri="{FF2B5EF4-FFF2-40B4-BE49-F238E27FC236}">
                <a16:creationId xmlns:a16="http://schemas.microsoft.com/office/drawing/2014/main" id="{17A51982-58B0-FDD3-D68E-F1F52109DFBE}"/>
              </a:ext>
            </a:extLst>
          </p:cNvPr>
          <p:cNvSpPr>
            <a:spLocks noGrp="1"/>
          </p:cNvSpPr>
          <p:nvPr>
            <p:ph type="ftr" sz="quarter" idx="16"/>
          </p:nvPr>
        </p:nvSpPr>
        <p:spPr>
          <a:xfrm>
            <a:off x="3563424" y="6309360"/>
            <a:ext cx="2805405" cy="365125"/>
          </a:xfrm>
        </p:spPr>
        <p:txBody>
          <a:bodyPr/>
          <a:lstStyle/>
          <a:p>
            <a:endParaRPr lang="en-US" dirty="0"/>
          </a:p>
        </p:txBody>
      </p:sp>
      <p:sp>
        <p:nvSpPr>
          <p:cNvPr id="5" name="Slide Number Placeholder 4">
            <a:extLst>
              <a:ext uri="{FF2B5EF4-FFF2-40B4-BE49-F238E27FC236}">
                <a16:creationId xmlns:a16="http://schemas.microsoft.com/office/drawing/2014/main" id="{A1A87B63-4ABF-71A4-052E-E4A6E0B0D811}"/>
              </a:ext>
            </a:extLst>
          </p:cNvPr>
          <p:cNvSpPr>
            <a:spLocks noGrp="1"/>
          </p:cNvSpPr>
          <p:nvPr>
            <p:ph type="sldNum" sz="quarter" idx="17"/>
          </p:nvPr>
        </p:nvSpPr>
        <p:spPr>
          <a:xfrm>
            <a:off x="6319065" y="6309360"/>
            <a:ext cx="429207" cy="365125"/>
          </a:xfrm>
        </p:spPr>
        <p:txBody>
          <a:body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6" name="Group 5">
            <a:extLst>
              <a:ext uri="{FF2B5EF4-FFF2-40B4-BE49-F238E27FC236}">
                <a16:creationId xmlns:a16="http://schemas.microsoft.com/office/drawing/2014/main" id="{B8B5488C-5471-388E-2299-E36A52160AF1}"/>
              </a:ext>
            </a:extLst>
          </p:cNvPr>
          <p:cNvGrpSpPr/>
          <p:nvPr/>
        </p:nvGrpSpPr>
        <p:grpSpPr>
          <a:xfrm rot="5400000">
            <a:off x="3842029" y="3314697"/>
            <a:ext cx="6858000" cy="228600"/>
            <a:chOff x="1524" y="486404"/>
            <a:chExt cx="12190476" cy="230457"/>
          </a:xfrm>
        </p:grpSpPr>
        <p:cxnSp>
          <p:nvCxnSpPr>
            <p:cNvPr id="7" name="Straight Connector 6">
              <a:extLst>
                <a:ext uri="{FF2B5EF4-FFF2-40B4-BE49-F238E27FC236}">
                  <a16:creationId xmlns:a16="http://schemas.microsoft.com/office/drawing/2014/main" id="{46BE69B9-7459-DD8B-2663-BDBBDF27D6E7}"/>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2791D3-546A-F264-3A28-FA4F47254C78}"/>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2864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D8C6A67-6118-FB57-C805-42FCFB3E2ECD}"/>
              </a:ext>
            </a:extLst>
          </p:cNvPr>
          <p:cNvSpPr>
            <a:spLocks noGrp="1"/>
          </p:cNvSpPr>
          <p:nvPr>
            <p:ph type="dt" sz="half" idx="15"/>
          </p:nvPr>
        </p:nvSpPr>
        <p:spPr>
          <a:xfrm>
            <a:off x="4663440" y="6309360"/>
            <a:ext cx="1371600" cy="365760"/>
          </a:xfrm>
        </p:spPr>
        <p:txBody>
          <a:bodyPr/>
          <a:lstStyle/>
          <a:p>
            <a:fld id="{F7B9797D-0A11-3F4C-A8F9-4C3CFB1C3467}" type="datetime1">
              <a:rPr lang="en-US" smtClean="0"/>
              <a:t>6/3/2026</a:t>
            </a:fld>
            <a:endParaRPr lang="en-US" dirty="0"/>
          </a:p>
        </p:txBody>
      </p:sp>
      <p:sp>
        <p:nvSpPr>
          <p:cNvPr id="6" name="Footer Placeholder 5">
            <a:extLst>
              <a:ext uri="{FF2B5EF4-FFF2-40B4-BE49-F238E27FC236}">
                <a16:creationId xmlns:a16="http://schemas.microsoft.com/office/drawing/2014/main" id="{1E78562C-62EF-4582-865E-F683CC0BA535}"/>
              </a:ext>
            </a:extLst>
          </p:cNvPr>
          <p:cNvSpPr>
            <a:spLocks noGrp="1"/>
          </p:cNvSpPr>
          <p:nvPr>
            <p:ph type="ftr" sz="quarter" idx="16"/>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B2C60CD9-C1EA-17F0-7578-5F8A1A5909C6}"/>
              </a:ext>
            </a:extLst>
          </p:cNvPr>
          <p:cNvSpPr>
            <a:spLocks noGrp="1"/>
          </p:cNvSpPr>
          <p:nvPr>
            <p:ph type="sldNum" sz="quarter" idx="17"/>
          </p:nvPr>
        </p:nvSpPr>
        <p:spPr>
          <a:xfrm>
            <a:off x="11192890" y="6309360"/>
            <a:ext cx="429207" cy="365125"/>
          </a:xfrm>
        </p:spPr>
        <p:txBody>
          <a:bodyPr/>
          <a:lstStyle/>
          <a:p>
            <a:fld id="{CC057153-B650-4DEB-B370-79DDCFDCE934}" type="slidenum">
              <a:rPr lang="en-US" smtClean="0"/>
              <a:pPr/>
              <a:t>‹#›</a:t>
            </a:fld>
            <a:endParaRPr lang="en-US" dirty="0"/>
          </a:p>
        </p:txBody>
      </p:sp>
      <p:grpSp>
        <p:nvGrpSpPr>
          <p:cNvPr id="3" name="Group 2">
            <a:extLst>
              <a:ext uri="{FF2B5EF4-FFF2-40B4-BE49-F238E27FC236}">
                <a16:creationId xmlns:a16="http://schemas.microsoft.com/office/drawing/2014/main" id="{A8AD7A6E-1B9B-D9DE-BD67-39C783071F20}"/>
              </a:ext>
            </a:extLst>
          </p:cNvPr>
          <p:cNvGrpSpPr/>
          <p:nvPr userDrawn="1"/>
        </p:nvGrpSpPr>
        <p:grpSpPr>
          <a:xfrm rot="5400000">
            <a:off x="726870" y="3314697"/>
            <a:ext cx="6858000" cy="228600"/>
            <a:chOff x="1524" y="486404"/>
            <a:chExt cx="12190476" cy="230457"/>
          </a:xfrm>
        </p:grpSpPr>
        <p:cxnSp>
          <p:nvCxnSpPr>
            <p:cNvPr id="4" name="Straight Connector 3">
              <a:extLst>
                <a:ext uri="{FF2B5EF4-FFF2-40B4-BE49-F238E27FC236}">
                  <a16:creationId xmlns:a16="http://schemas.microsoft.com/office/drawing/2014/main" id="{3EDD3F17-F32A-F401-6587-63C903B9266D}"/>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2FA86B-2AC9-7E00-D084-24EC59AAAE07}"/>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065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566928" y="6309360"/>
            <a:ext cx="1371600" cy="365760"/>
          </a:xfrm>
        </p:spPr>
        <p:txBody>
          <a:bodyPr/>
          <a:lstStyle/>
          <a:p>
            <a:fld id="{67771A41-C848-E64D-A3E7-2C2268336902}" type="datetime1">
              <a:rPr lang="en-US" smtClean="0"/>
              <a:t>6/3/2026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309360"/>
            <a:ext cx="2805405" cy="365125"/>
          </a:xfrm>
        </p:spPr>
        <p:txBody>
          <a:bodyPr/>
          <a:lstStyle/>
          <a:p>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09360"/>
            <a:ext cx="429207" cy="365125"/>
          </a:xfrm>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3" name="Group 2">
            <a:extLst>
              <a:ext uri="{FF2B5EF4-FFF2-40B4-BE49-F238E27FC236}">
                <a16:creationId xmlns:a16="http://schemas.microsoft.com/office/drawing/2014/main" id="{33294EF9-68D3-BBE1-CF71-EB49B1946043}"/>
              </a:ext>
            </a:extLst>
          </p:cNvPr>
          <p:cNvGrpSpPr/>
          <p:nvPr/>
        </p:nvGrpSpPr>
        <p:grpSpPr>
          <a:xfrm rot="5400000">
            <a:off x="4523955" y="3330195"/>
            <a:ext cx="6858000" cy="228600"/>
            <a:chOff x="1524" y="486404"/>
            <a:chExt cx="12190476" cy="230457"/>
          </a:xfrm>
        </p:grpSpPr>
        <p:cxnSp>
          <p:nvCxnSpPr>
            <p:cNvPr id="5" name="Straight Connector 4">
              <a:extLst>
                <a:ext uri="{FF2B5EF4-FFF2-40B4-BE49-F238E27FC236}">
                  <a16:creationId xmlns:a16="http://schemas.microsoft.com/office/drawing/2014/main" id="{B35BB65A-DA11-C51A-8125-2AB82548925E}"/>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64F4CB-517C-D2E2-C7FE-130E00DFA93E}"/>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2057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DC0D9A4B-419F-EFB0-1176-951278E45B7B}"/>
              </a:ext>
            </a:extLst>
          </p:cNvPr>
          <p:cNvSpPr>
            <a:spLocks noGrp="1"/>
          </p:cNvSpPr>
          <p:nvPr>
            <p:ph type="dt" sz="half" idx="15"/>
          </p:nvPr>
        </p:nvSpPr>
        <p:spPr>
          <a:xfrm>
            <a:off x="7223760" y="6309360"/>
            <a:ext cx="1371600" cy="365760"/>
          </a:xfrm>
        </p:spPr>
        <p:txBody>
          <a:bodyPr/>
          <a:lstStyle/>
          <a:p>
            <a:fld id="{63444354-EB0C-0749-879A-AC72746606D0}" type="datetime1">
              <a:rPr lang="en-US" smtClean="0"/>
              <a:t>6/3/2026</a:t>
            </a:fld>
            <a:endParaRPr lang="en-US" dirty="0"/>
          </a:p>
        </p:txBody>
      </p:sp>
      <p:sp>
        <p:nvSpPr>
          <p:cNvPr id="4" name="Footer Placeholder 3">
            <a:extLst>
              <a:ext uri="{FF2B5EF4-FFF2-40B4-BE49-F238E27FC236}">
                <a16:creationId xmlns:a16="http://schemas.microsoft.com/office/drawing/2014/main" id="{F48372A1-F80C-EE8E-3ED3-DEA07464D94A}"/>
              </a:ext>
            </a:extLst>
          </p:cNvPr>
          <p:cNvSpPr>
            <a:spLocks noGrp="1"/>
          </p:cNvSpPr>
          <p:nvPr>
            <p:ph type="ftr" sz="quarter" idx="16"/>
          </p:nvPr>
        </p:nvSpPr>
        <p:spPr>
          <a:xfrm>
            <a:off x="8437249" y="6309360"/>
            <a:ext cx="2805405" cy="365125"/>
          </a:xfrm>
        </p:spPr>
        <p:txBody>
          <a:bodyPr/>
          <a:lstStyle/>
          <a:p>
            <a:endParaRPr lang="en-US" dirty="0"/>
          </a:p>
        </p:txBody>
      </p:sp>
      <p:sp>
        <p:nvSpPr>
          <p:cNvPr id="9" name="Slide Number Placeholder 8">
            <a:extLst>
              <a:ext uri="{FF2B5EF4-FFF2-40B4-BE49-F238E27FC236}">
                <a16:creationId xmlns:a16="http://schemas.microsoft.com/office/drawing/2014/main" id="{23A0B9D2-7EB0-49D5-FB69-802CC1E602B5}"/>
              </a:ext>
            </a:extLst>
          </p:cNvPr>
          <p:cNvSpPr>
            <a:spLocks noGrp="1"/>
          </p:cNvSpPr>
          <p:nvPr>
            <p:ph type="sldNum" sz="quarter" idx="17"/>
          </p:nvPr>
        </p:nvSpPr>
        <p:spPr>
          <a:xfrm>
            <a:off x="11192890" y="6309360"/>
            <a:ext cx="429207" cy="365125"/>
          </a:xfrm>
        </p:spPr>
        <p:txBody>
          <a:bodyPr/>
          <a:lstStyle/>
          <a:p>
            <a:fld id="{CC057153-B650-4DEB-B370-79DDCFDCE934}" type="slidenum">
              <a:rPr lang="en-US" smtClean="0"/>
              <a:pPr/>
              <a:t>‹#›</a:t>
            </a:fld>
            <a:endParaRPr lang="en-US" dirty="0"/>
          </a:p>
        </p:txBody>
      </p:sp>
      <p:grpSp>
        <p:nvGrpSpPr>
          <p:cNvPr id="5" name="Group 4">
            <a:extLst>
              <a:ext uri="{FF2B5EF4-FFF2-40B4-BE49-F238E27FC236}">
                <a16:creationId xmlns:a16="http://schemas.microsoft.com/office/drawing/2014/main" id="{EB6EDA9F-9F0C-F2B8-2DA9-6B5E53DF71A1}"/>
              </a:ext>
            </a:extLst>
          </p:cNvPr>
          <p:cNvGrpSpPr/>
          <p:nvPr userDrawn="1"/>
        </p:nvGrpSpPr>
        <p:grpSpPr>
          <a:xfrm rot="5400000">
            <a:off x="3315089" y="3314697"/>
            <a:ext cx="6858000" cy="228600"/>
            <a:chOff x="1524" y="486404"/>
            <a:chExt cx="12190476" cy="230457"/>
          </a:xfrm>
        </p:grpSpPr>
        <p:cxnSp>
          <p:nvCxnSpPr>
            <p:cNvPr id="6" name="Straight Connector 5">
              <a:extLst>
                <a:ext uri="{FF2B5EF4-FFF2-40B4-BE49-F238E27FC236}">
                  <a16:creationId xmlns:a16="http://schemas.microsoft.com/office/drawing/2014/main" id="{E54DF475-F587-D0F5-2E5F-1F7374565F21}"/>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672F99E-296C-67C4-EA39-A3890FF72962}"/>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5024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8D23E0-4409-7037-FE86-2F4FED37F548}"/>
              </a:ext>
            </a:extLst>
          </p:cNvPr>
          <p:cNvSpPr>
            <a:spLocks noGrp="1"/>
          </p:cNvSpPr>
          <p:nvPr>
            <p:ph type="dt" sz="half" idx="15"/>
          </p:nvPr>
        </p:nvSpPr>
        <p:spPr>
          <a:xfrm>
            <a:off x="566928" y="6309360"/>
            <a:ext cx="1371600" cy="365760"/>
          </a:xfrm>
        </p:spPr>
        <p:txBody>
          <a:bodyPr/>
          <a:lstStyle/>
          <a:p>
            <a:fld id="{ADFB106D-E2A4-BA42-83CB-236864574A5E}" type="datetime1">
              <a:rPr lang="en-US" smtClean="0"/>
              <a:t>6/3/2026</a:t>
            </a:fld>
            <a:endParaRPr lang="en-US" dirty="0"/>
          </a:p>
        </p:txBody>
      </p:sp>
      <p:sp>
        <p:nvSpPr>
          <p:cNvPr id="4" name="Footer Placeholder 3">
            <a:extLst>
              <a:ext uri="{FF2B5EF4-FFF2-40B4-BE49-F238E27FC236}">
                <a16:creationId xmlns:a16="http://schemas.microsoft.com/office/drawing/2014/main" id="{3F2FB02F-C7E2-E0E7-60F6-676CD156D12F}"/>
              </a:ext>
            </a:extLst>
          </p:cNvPr>
          <p:cNvSpPr>
            <a:spLocks noGrp="1"/>
          </p:cNvSpPr>
          <p:nvPr>
            <p:ph type="ftr" sz="quarter" idx="16"/>
          </p:nvPr>
        </p:nvSpPr>
        <p:spPr>
          <a:xfrm>
            <a:off x="1788790" y="6309360"/>
            <a:ext cx="2805405" cy="365125"/>
          </a:xfrm>
        </p:spPr>
        <p:txBody>
          <a:bodyPr/>
          <a:lstStyle/>
          <a:p>
            <a:endParaRPr lang="en-US" dirty="0"/>
          </a:p>
        </p:txBody>
      </p:sp>
      <p:sp>
        <p:nvSpPr>
          <p:cNvPr id="9" name="Slide Number Placeholder 8">
            <a:extLst>
              <a:ext uri="{FF2B5EF4-FFF2-40B4-BE49-F238E27FC236}">
                <a16:creationId xmlns:a16="http://schemas.microsoft.com/office/drawing/2014/main" id="{C52800A2-76CC-F9B8-3D85-3BEF8792A583}"/>
              </a:ext>
            </a:extLst>
          </p:cNvPr>
          <p:cNvSpPr>
            <a:spLocks noGrp="1"/>
          </p:cNvSpPr>
          <p:nvPr>
            <p:ph type="sldNum" sz="quarter" idx="17"/>
          </p:nvPr>
        </p:nvSpPr>
        <p:spPr>
          <a:xfrm>
            <a:off x="4544431" y="6309360"/>
            <a:ext cx="429207" cy="365125"/>
          </a:xfrm>
        </p:spPr>
        <p:txBody>
          <a:body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81D9632-278F-11B0-688D-20E8D15BB079}"/>
              </a:ext>
            </a:extLst>
          </p:cNvPr>
          <p:cNvGrpSpPr/>
          <p:nvPr userDrawn="1"/>
        </p:nvGrpSpPr>
        <p:grpSpPr>
          <a:xfrm rot="5400000">
            <a:off x="2183715" y="3314697"/>
            <a:ext cx="6858000" cy="228600"/>
            <a:chOff x="1524" y="486404"/>
            <a:chExt cx="12190476" cy="230457"/>
          </a:xfrm>
        </p:grpSpPr>
        <p:cxnSp>
          <p:nvCxnSpPr>
            <p:cNvPr id="6" name="Straight Connector 5">
              <a:extLst>
                <a:ext uri="{FF2B5EF4-FFF2-40B4-BE49-F238E27FC236}">
                  <a16:creationId xmlns:a16="http://schemas.microsoft.com/office/drawing/2014/main" id="{9BE1D6A8-C24F-52BA-1401-BD84AE6A3B43}"/>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546028-8E84-0B13-7CEA-433419C2160A}"/>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745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4F8D86E-5D70-7185-C411-C71D956B9C53}"/>
              </a:ext>
            </a:extLst>
          </p:cNvPr>
          <p:cNvGrpSpPr/>
          <p:nvPr userDrawn="1"/>
        </p:nvGrpSpPr>
        <p:grpSpPr>
          <a:xfrm>
            <a:off x="762" y="4323710"/>
            <a:ext cx="12190476" cy="230457"/>
            <a:chOff x="1524" y="486404"/>
            <a:chExt cx="12190476" cy="230457"/>
          </a:xfrm>
        </p:grpSpPr>
        <p:cxnSp>
          <p:nvCxnSpPr>
            <p:cNvPr id="14" name="Straight Connector 13">
              <a:extLst>
                <a:ext uri="{FF2B5EF4-FFF2-40B4-BE49-F238E27FC236}">
                  <a16:creationId xmlns:a16="http://schemas.microsoft.com/office/drawing/2014/main" id="{792226F6-839F-E0FD-4A1B-F028A504415C}"/>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3AA5B1-AF38-6DBD-00FF-264F5F3B6804}"/>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A38C3CA0-C363-69D3-827F-AF038DF1A90C}"/>
              </a:ext>
            </a:extLst>
          </p:cNvPr>
          <p:cNvCxnSpPr>
            <a:cxnSpLocks/>
          </p:cNvCxnSpPr>
          <p:nvPr/>
        </p:nvCxnSpPr>
        <p:spPr>
          <a:xfrm>
            <a:off x="7823179" y="4554167"/>
            <a:ext cx="0" cy="23038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8883CA6-E205-E263-764B-64C61C1320D0}"/>
              </a:ext>
            </a:extLst>
          </p:cNvPr>
          <p:cNvGrpSpPr/>
          <p:nvPr userDrawn="1"/>
        </p:nvGrpSpPr>
        <p:grpSpPr>
          <a:xfrm>
            <a:off x="1524" y="486404"/>
            <a:ext cx="12190476" cy="230457"/>
            <a:chOff x="1524" y="486404"/>
            <a:chExt cx="12190476" cy="230457"/>
          </a:xfrm>
        </p:grpSpPr>
        <p:cxnSp>
          <p:nvCxnSpPr>
            <p:cNvPr id="5" name="Straight Connector 4">
              <a:extLst>
                <a:ext uri="{FF2B5EF4-FFF2-40B4-BE49-F238E27FC236}">
                  <a16:creationId xmlns:a16="http://schemas.microsoft.com/office/drawing/2014/main" id="{30BE2DC9-8E74-FFAE-BD8E-F04D7AF773E6}"/>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0740C90-E1CD-A152-9536-FF1D3721A0D6}"/>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82583" y="984562"/>
            <a:ext cx="7551109" cy="3071446"/>
          </a:xfrm>
        </p:spPr>
        <p:txBody>
          <a:bodyPr anchor="ctr" anchorCtr="0">
            <a:noAutofit/>
          </a:bodyPr>
          <a:lstStyle>
            <a:lvl1pPr algn="l">
              <a:lnSpc>
                <a:spcPct val="75000"/>
              </a:lnSpc>
              <a:defRPr sz="6000"/>
            </a:lvl1pPr>
          </a:lstStyle>
          <a:p>
            <a:r>
              <a:rPr lang="en-US"/>
              <a:t>Click to edit Master title style</a:t>
            </a:r>
            <a:endParaRPr lang="en-US" dirty="0"/>
          </a:p>
        </p:txBody>
      </p:sp>
      <p:sp>
        <p:nvSpPr>
          <p:cNvPr id="30" name="Picture Placeholder 29">
            <a:extLst>
              <a:ext uri="{FF2B5EF4-FFF2-40B4-BE49-F238E27FC236}">
                <a16:creationId xmlns:a16="http://schemas.microsoft.com/office/drawing/2014/main" id="{EFCA6BCB-48B7-F81F-5A99-F96883C67B4F}"/>
              </a:ext>
            </a:extLst>
          </p:cNvPr>
          <p:cNvSpPr>
            <a:spLocks noGrp="1"/>
          </p:cNvSpPr>
          <p:nvPr>
            <p:ph type="pic" sz="quarter" idx="13"/>
          </p:nvPr>
        </p:nvSpPr>
        <p:spPr>
          <a:xfrm>
            <a:off x="0" y="4572000"/>
            <a:ext cx="12191999" cy="2286000"/>
          </a:xfrm>
          <a:custGeom>
            <a:avLst/>
            <a:gdLst>
              <a:gd name="connsiteX0" fmla="*/ 7837048 w 12191999"/>
              <a:gd name="connsiteY0" fmla="*/ 0 h 2286000"/>
              <a:gd name="connsiteX1" fmla="*/ 12191999 w 12191999"/>
              <a:gd name="connsiteY1" fmla="*/ 0 h 2286000"/>
              <a:gd name="connsiteX2" fmla="*/ 12191999 w 12191999"/>
              <a:gd name="connsiteY2" fmla="*/ 2286000 h 2286000"/>
              <a:gd name="connsiteX3" fmla="*/ 7837048 w 12191999"/>
              <a:gd name="connsiteY3" fmla="*/ 2286000 h 2286000"/>
              <a:gd name="connsiteX4" fmla="*/ 0 w 12191999"/>
              <a:gd name="connsiteY4" fmla="*/ 0 h 2286000"/>
              <a:gd name="connsiteX5" fmla="*/ 7809616 w 12191999"/>
              <a:gd name="connsiteY5" fmla="*/ 0 h 2286000"/>
              <a:gd name="connsiteX6" fmla="*/ 7809616 w 12191999"/>
              <a:gd name="connsiteY6" fmla="*/ 2286000 h 2286000"/>
              <a:gd name="connsiteX7" fmla="*/ 0 w 12191999"/>
              <a:gd name="connsiteY7"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286000">
                <a:moveTo>
                  <a:pt x="7837048" y="0"/>
                </a:moveTo>
                <a:lnTo>
                  <a:pt x="12191999" y="0"/>
                </a:lnTo>
                <a:lnTo>
                  <a:pt x="12191999" y="2286000"/>
                </a:lnTo>
                <a:lnTo>
                  <a:pt x="7837048" y="2286000"/>
                </a:lnTo>
                <a:close/>
                <a:moveTo>
                  <a:pt x="0" y="0"/>
                </a:moveTo>
                <a:lnTo>
                  <a:pt x="7809616" y="0"/>
                </a:lnTo>
                <a:lnTo>
                  <a:pt x="7809616" y="2286000"/>
                </a:lnTo>
                <a:lnTo>
                  <a:pt x="0" y="2286000"/>
                </a:lnTo>
                <a:close/>
              </a:path>
            </a:pathLst>
          </a:cu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p>
            <a:r>
              <a:rPr lang="en-US"/>
              <a:t>Click icon to add picture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2582" y="4771572"/>
            <a:ext cx="5943600" cy="1188720"/>
          </a:xfrm>
        </p:spPr>
        <p:txBody>
          <a:bodyPr anchor="b" anchorCtr="0">
            <a:normAutofit/>
          </a:bodyPr>
          <a:lstStyle>
            <a:lvl1pPr marL="0" indent="0" algn="l">
              <a:buNone/>
              <a:defRPr sz="2400" b="0" i="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a:xfrm>
            <a:off x="9171930" y="5417288"/>
            <a:ext cx="1645920" cy="576072"/>
          </a:xfrm>
          <a:prstGeom prst="roundRect">
            <a:avLst>
              <a:gd name="adj" fmla="val 50000"/>
            </a:avLst>
          </a:prstGeom>
          <a:ln>
            <a:solidFill>
              <a:schemeClr val="tx1"/>
            </a:solidFill>
          </a:ln>
        </p:spPr>
        <p:txBody>
          <a:bodyPr/>
          <a:lstStyle>
            <a:lvl1pPr algn="ctr">
              <a:defRPr sz="1800">
                <a:latin typeface="+mn-lt"/>
              </a:defRPr>
            </a:lvl1pPr>
          </a:lstStyle>
          <a:p>
            <a:fld id="{D975B2AB-B1B0-9D4B-B2A8-A5151114B019}" type="datetime1">
              <a:rPr lang="en-US" smtClean="0"/>
              <a:pPr/>
              <a:t>6/3/2026</a:t>
            </a:fld>
            <a:endParaRPr lang="en-US" dirty="0"/>
          </a:p>
        </p:txBody>
      </p:sp>
    </p:spTree>
    <p:extLst>
      <p:ext uri="{BB962C8B-B14F-4D97-AF65-F5344CB8AC3E}">
        <p14:creationId xmlns:p14="http://schemas.microsoft.com/office/powerpoint/2010/main" val="5787419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4D11A105-C44D-52EF-FE59-79B2559A5102}"/>
              </a:ext>
            </a:extLst>
          </p:cNvPr>
          <p:cNvSpPr>
            <a:spLocks noGrp="1"/>
          </p:cNvSpPr>
          <p:nvPr>
            <p:ph type="dt" sz="half" idx="15"/>
          </p:nvPr>
        </p:nvSpPr>
        <p:spPr>
          <a:xfrm>
            <a:off x="7104888" y="6309360"/>
            <a:ext cx="1371600" cy="365760"/>
          </a:xfrm>
        </p:spPr>
        <p:txBody>
          <a:bodyPr/>
          <a:lstStyle/>
          <a:p>
            <a:fld id="{A0A3A3CB-42B5-F943-9B44-CE40D69043BF}" type="datetime1">
              <a:rPr lang="en-US" smtClean="0"/>
              <a:t>6/3/2026</a:t>
            </a:fld>
            <a:endParaRPr lang="en-US" dirty="0"/>
          </a:p>
        </p:txBody>
      </p:sp>
      <p:sp>
        <p:nvSpPr>
          <p:cNvPr id="4" name="Footer Placeholder 3">
            <a:extLst>
              <a:ext uri="{FF2B5EF4-FFF2-40B4-BE49-F238E27FC236}">
                <a16:creationId xmlns:a16="http://schemas.microsoft.com/office/drawing/2014/main" id="{FD65DDCD-2302-7DB0-065A-B9C0D6061635}"/>
              </a:ext>
            </a:extLst>
          </p:cNvPr>
          <p:cNvSpPr>
            <a:spLocks noGrp="1"/>
          </p:cNvSpPr>
          <p:nvPr>
            <p:ph type="ftr" sz="quarter" idx="16"/>
          </p:nvPr>
        </p:nvSpPr>
        <p:spPr>
          <a:xfrm>
            <a:off x="8437249" y="6309360"/>
            <a:ext cx="2805405" cy="365125"/>
          </a:xfrm>
        </p:spPr>
        <p:txBody>
          <a:bodyPr/>
          <a:lstStyle/>
          <a:p>
            <a:endParaRPr lang="en-US" dirty="0"/>
          </a:p>
        </p:txBody>
      </p:sp>
      <p:sp>
        <p:nvSpPr>
          <p:cNvPr id="9" name="Slide Number Placeholder 8">
            <a:extLst>
              <a:ext uri="{FF2B5EF4-FFF2-40B4-BE49-F238E27FC236}">
                <a16:creationId xmlns:a16="http://schemas.microsoft.com/office/drawing/2014/main" id="{6B14486D-3CD5-EFE8-605A-E494F417F5D4}"/>
              </a:ext>
            </a:extLst>
          </p:cNvPr>
          <p:cNvSpPr>
            <a:spLocks noGrp="1"/>
          </p:cNvSpPr>
          <p:nvPr>
            <p:ph type="sldNum" sz="quarter" idx="17"/>
          </p:nvPr>
        </p:nvSpPr>
        <p:spPr>
          <a:xfrm>
            <a:off x="11192890" y="6309360"/>
            <a:ext cx="429207" cy="365125"/>
          </a:xfrm>
        </p:spPr>
        <p:txBody>
          <a:bodyPr/>
          <a:lstStyle/>
          <a:p>
            <a:fld id="{CC057153-B650-4DEB-B370-79DDCFDCE934}" type="slidenum">
              <a:rPr lang="en-US" smtClean="0"/>
              <a:pPr/>
              <a:t>‹#›</a:t>
            </a:fld>
            <a:endParaRPr lang="en-US" dirty="0"/>
          </a:p>
        </p:txBody>
      </p:sp>
      <p:grpSp>
        <p:nvGrpSpPr>
          <p:cNvPr id="5" name="Group 4">
            <a:extLst>
              <a:ext uri="{FF2B5EF4-FFF2-40B4-BE49-F238E27FC236}">
                <a16:creationId xmlns:a16="http://schemas.microsoft.com/office/drawing/2014/main" id="{8160FD1D-1C9C-1D7D-034D-752DEA37DE2F}"/>
              </a:ext>
            </a:extLst>
          </p:cNvPr>
          <p:cNvGrpSpPr/>
          <p:nvPr userDrawn="1"/>
        </p:nvGrpSpPr>
        <p:grpSpPr>
          <a:xfrm rot="5400000">
            <a:off x="3191101" y="3314697"/>
            <a:ext cx="6858000" cy="228600"/>
            <a:chOff x="1524" y="486404"/>
            <a:chExt cx="12190476" cy="230457"/>
          </a:xfrm>
        </p:grpSpPr>
        <p:cxnSp>
          <p:nvCxnSpPr>
            <p:cNvPr id="6" name="Straight Connector 5">
              <a:extLst>
                <a:ext uri="{FF2B5EF4-FFF2-40B4-BE49-F238E27FC236}">
                  <a16:creationId xmlns:a16="http://schemas.microsoft.com/office/drawing/2014/main" id="{41255FD7-7B06-617C-F2B1-84296408F9C6}"/>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74B771-A659-B0FC-BE3E-CCA7C7DAA8CE}"/>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4305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9444B0A-5375-2C8E-1855-C39FDCFE2AF2}"/>
              </a:ext>
            </a:extLst>
          </p:cNvPr>
          <p:cNvSpPr>
            <a:spLocks noGrp="1"/>
          </p:cNvSpPr>
          <p:nvPr>
            <p:ph type="dt" sz="half" idx="15"/>
          </p:nvPr>
        </p:nvSpPr>
        <p:spPr>
          <a:xfrm>
            <a:off x="566928" y="6309360"/>
            <a:ext cx="1371600" cy="365760"/>
          </a:xfrm>
        </p:spPr>
        <p:txBody>
          <a:bodyPr/>
          <a:lstStyle/>
          <a:p>
            <a:fld id="{FF9F10B6-86E2-C342-8351-96AAFAF25FE3}" type="datetime1">
              <a:rPr lang="en-US" smtClean="0"/>
              <a:t>6/3/2026</a:t>
            </a:fld>
            <a:endParaRPr lang="en-US" dirty="0"/>
          </a:p>
        </p:txBody>
      </p:sp>
      <p:sp>
        <p:nvSpPr>
          <p:cNvPr id="4" name="Footer Placeholder 3">
            <a:extLst>
              <a:ext uri="{FF2B5EF4-FFF2-40B4-BE49-F238E27FC236}">
                <a16:creationId xmlns:a16="http://schemas.microsoft.com/office/drawing/2014/main" id="{AF9E8B0B-9B3C-2EBF-8B1F-0383E15F4517}"/>
              </a:ext>
            </a:extLst>
          </p:cNvPr>
          <p:cNvSpPr>
            <a:spLocks noGrp="1"/>
          </p:cNvSpPr>
          <p:nvPr>
            <p:ph type="ftr" sz="quarter" idx="16"/>
          </p:nvPr>
        </p:nvSpPr>
        <p:spPr>
          <a:xfrm>
            <a:off x="1999800" y="6309360"/>
            <a:ext cx="2805405" cy="365125"/>
          </a:xfrm>
        </p:spPr>
        <p:txBody>
          <a:bodyPr/>
          <a:lstStyle/>
          <a:p>
            <a:endParaRPr lang="en-US" dirty="0"/>
          </a:p>
        </p:txBody>
      </p:sp>
      <p:sp>
        <p:nvSpPr>
          <p:cNvPr id="9" name="Slide Number Placeholder 8">
            <a:extLst>
              <a:ext uri="{FF2B5EF4-FFF2-40B4-BE49-F238E27FC236}">
                <a16:creationId xmlns:a16="http://schemas.microsoft.com/office/drawing/2014/main" id="{0B474BF6-552A-A16E-D27D-6F4180803ECA}"/>
              </a:ext>
            </a:extLst>
          </p:cNvPr>
          <p:cNvSpPr>
            <a:spLocks noGrp="1"/>
          </p:cNvSpPr>
          <p:nvPr>
            <p:ph type="sldNum" sz="quarter" idx="17"/>
          </p:nvPr>
        </p:nvSpPr>
        <p:spPr>
          <a:xfrm>
            <a:off x="4755441" y="6309360"/>
            <a:ext cx="429207" cy="365125"/>
          </a:xfrm>
        </p:spPr>
        <p:txBody>
          <a:body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34931DFC-97BE-BA1D-DF4B-117BE21CCE3A}"/>
              </a:ext>
            </a:extLst>
          </p:cNvPr>
          <p:cNvGrpSpPr/>
          <p:nvPr userDrawn="1"/>
        </p:nvGrpSpPr>
        <p:grpSpPr>
          <a:xfrm rot="5400000">
            <a:off x="2354194" y="3314697"/>
            <a:ext cx="6858000" cy="228600"/>
            <a:chOff x="1524" y="486404"/>
            <a:chExt cx="12190476" cy="230457"/>
          </a:xfrm>
        </p:grpSpPr>
        <p:cxnSp>
          <p:nvCxnSpPr>
            <p:cNvPr id="6" name="Straight Connector 5">
              <a:extLst>
                <a:ext uri="{FF2B5EF4-FFF2-40B4-BE49-F238E27FC236}">
                  <a16:creationId xmlns:a16="http://schemas.microsoft.com/office/drawing/2014/main" id="{032D29D2-0F65-815E-B69D-9AE195C8A6E2}"/>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EB07D8-B6B0-63D6-1B82-5440BC5E86FF}"/>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43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414E36-7594-545C-C743-651A7E90674A}"/>
              </a:ext>
            </a:extLst>
          </p:cNvPr>
          <p:cNvSpPr>
            <a:spLocks noGrp="1"/>
          </p:cNvSpPr>
          <p:nvPr>
            <p:ph type="dt" sz="half" idx="15"/>
          </p:nvPr>
        </p:nvSpPr>
        <p:spPr>
          <a:xfrm>
            <a:off x="8211312" y="6309360"/>
            <a:ext cx="1371600" cy="365760"/>
          </a:xfrm>
        </p:spPr>
        <p:txBody>
          <a:bodyPr/>
          <a:lstStyle/>
          <a:p>
            <a:fld id="{0D631071-5303-6A4D-961A-95A03CA52AB9}" type="datetime1">
              <a:rPr lang="en-US" smtClean="0"/>
              <a:t>6/3/2026</a:t>
            </a:fld>
            <a:endParaRPr lang="en-US" dirty="0"/>
          </a:p>
        </p:txBody>
      </p:sp>
      <p:sp>
        <p:nvSpPr>
          <p:cNvPr id="5" name="Footer Placeholder 4">
            <a:extLst>
              <a:ext uri="{FF2B5EF4-FFF2-40B4-BE49-F238E27FC236}">
                <a16:creationId xmlns:a16="http://schemas.microsoft.com/office/drawing/2014/main" id="{9ECC485E-E2B8-D77F-2FAD-EA82B01F131E}"/>
              </a:ext>
            </a:extLst>
          </p:cNvPr>
          <p:cNvSpPr>
            <a:spLocks noGrp="1"/>
          </p:cNvSpPr>
          <p:nvPr>
            <p:ph type="ftr" sz="quarter" idx="16"/>
          </p:nvPr>
        </p:nvSpPr>
        <p:spPr>
          <a:xfrm>
            <a:off x="9825487" y="6309360"/>
            <a:ext cx="1417167" cy="365125"/>
          </a:xfrm>
        </p:spPr>
        <p:txBody>
          <a:bodyPr/>
          <a:lstStyle/>
          <a:p>
            <a:endParaRPr lang="en-US" dirty="0"/>
          </a:p>
        </p:txBody>
      </p:sp>
      <p:sp>
        <p:nvSpPr>
          <p:cNvPr id="6" name="Slide Number Placeholder 5">
            <a:extLst>
              <a:ext uri="{FF2B5EF4-FFF2-40B4-BE49-F238E27FC236}">
                <a16:creationId xmlns:a16="http://schemas.microsoft.com/office/drawing/2014/main" id="{F5FB1F47-9876-D98C-50D8-3FBF16389968}"/>
              </a:ext>
            </a:extLst>
          </p:cNvPr>
          <p:cNvSpPr>
            <a:spLocks noGrp="1"/>
          </p:cNvSpPr>
          <p:nvPr>
            <p:ph type="sldNum" sz="quarter" idx="17"/>
          </p:nvPr>
        </p:nvSpPr>
        <p:spPr>
          <a:xfrm>
            <a:off x="11192890" y="6309360"/>
            <a:ext cx="429207" cy="365125"/>
          </a:xfrm>
        </p:spPr>
        <p:txBody>
          <a:bodyPr/>
          <a:lstStyle/>
          <a:p>
            <a:fld id="{CC057153-B650-4DEB-B370-79DDCFDCE934}" type="slidenum">
              <a:rPr lang="en-US" smtClean="0"/>
              <a:pPr/>
              <a:t>‹#›</a:t>
            </a:fld>
            <a:endParaRPr lang="en-US" dirty="0"/>
          </a:p>
        </p:txBody>
      </p:sp>
      <p:grpSp>
        <p:nvGrpSpPr>
          <p:cNvPr id="4" name="Group 3">
            <a:extLst>
              <a:ext uri="{FF2B5EF4-FFF2-40B4-BE49-F238E27FC236}">
                <a16:creationId xmlns:a16="http://schemas.microsoft.com/office/drawing/2014/main" id="{3038395A-A6A8-BCB1-3525-B2DB5574DB25}"/>
              </a:ext>
            </a:extLst>
          </p:cNvPr>
          <p:cNvGrpSpPr/>
          <p:nvPr userDrawn="1"/>
        </p:nvGrpSpPr>
        <p:grpSpPr>
          <a:xfrm rot="5400000">
            <a:off x="4282691" y="3314697"/>
            <a:ext cx="6858000" cy="228600"/>
            <a:chOff x="1524" y="486404"/>
            <a:chExt cx="12190476" cy="230457"/>
          </a:xfrm>
        </p:grpSpPr>
        <p:cxnSp>
          <p:nvCxnSpPr>
            <p:cNvPr id="9" name="Straight Connector 8">
              <a:extLst>
                <a:ext uri="{FF2B5EF4-FFF2-40B4-BE49-F238E27FC236}">
                  <a16:creationId xmlns:a16="http://schemas.microsoft.com/office/drawing/2014/main" id="{91CBCFB5-79E3-D32D-7553-DF61FB31DF9C}"/>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CC810B-FEDA-EE81-FE8A-157790BB1955}"/>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8743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DBD2EFA-F338-854A-39A5-0DE75A240C7B}"/>
              </a:ext>
            </a:extLst>
          </p:cNvPr>
          <p:cNvSpPr>
            <a:spLocks noGrp="1"/>
          </p:cNvSpPr>
          <p:nvPr>
            <p:ph type="dt" sz="half" idx="15"/>
          </p:nvPr>
        </p:nvSpPr>
        <p:spPr>
          <a:xfrm>
            <a:off x="566928" y="6309360"/>
            <a:ext cx="1371600" cy="365760"/>
          </a:xfrm>
        </p:spPr>
        <p:txBody>
          <a:bodyPr/>
          <a:lstStyle/>
          <a:p>
            <a:fld id="{75BC5750-3890-C849-A097-7836C504B378}" type="datetime1">
              <a:rPr lang="en-US" smtClean="0"/>
              <a:t>6/3/2026</a:t>
            </a:fld>
            <a:endParaRPr lang="en-US" dirty="0"/>
          </a:p>
        </p:txBody>
      </p:sp>
      <p:sp>
        <p:nvSpPr>
          <p:cNvPr id="4" name="Footer Placeholder 3">
            <a:extLst>
              <a:ext uri="{FF2B5EF4-FFF2-40B4-BE49-F238E27FC236}">
                <a16:creationId xmlns:a16="http://schemas.microsoft.com/office/drawing/2014/main" id="{1326A974-1D24-E76E-BB89-FCF2BB9C4CF1}"/>
              </a:ext>
            </a:extLst>
          </p:cNvPr>
          <p:cNvSpPr>
            <a:spLocks noGrp="1"/>
          </p:cNvSpPr>
          <p:nvPr>
            <p:ph type="ftr" sz="quarter" idx="16"/>
          </p:nvPr>
        </p:nvSpPr>
        <p:spPr>
          <a:xfrm>
            <a:off x="2263173" y="6309360"/>
            <a:ext cx="1371600" cy="365125"/>
          </a:xfrm>
        </p:spPr>
        <p:txBody>
          <a:bodyPr/>
          <a:lstStyle/>
          <a:p>
            <a:endParaRPr lang="en-US" dirty="0"/>
          </a:p>
        </p:txBody>
      </p:sp>
      <p:sp>
        <p:nvSpPr>
          <p:cNvPr id="9" name="Slide Number Placeholder 8">
            <a:extLst>
              <a:ext uri="{FF2B5EF4-FFF2-40B4-BE49-F238E27FC236}">
                <a16:creationId xmlns:a16="http://schemas.microsoft.com/office/drawing/2014/main" id="{2C8416FE-7E34-58E4-9D56-114F98FB0BB9}"/>
              </a:ext>
            </a:extLst>
          </p:cNvPr>
          <p:cNvSpPr>
            <a:spLocks noGrp="1"/>
          </p:cNvSpPr>
          <p:nvPr>
            <p:ph type="sldNum" sz="quarter" idx="17"/>
          </p:nvPr>
        </p:nvSpPr>
        <p:spPr>
          <a:xfrm>
            <a:off x="3585009" y="6309360"/>
            <a:ext cx="429207" cy="365125"/>
          </a:xfrm>
        </p:spPr>
        <p:txBody>
          <a:bodyPr/>
          <a:lstStyle/>
          <a:p>
            <a:fld id="{CC057153-B650-4DEB-B370-79DDCFDCE934}" type="slidenum">
              <a:rPr lang="en-US" smtClean="0"/>
              <a:pPr/>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A6C6367-A7F3-E06C-7C1A-0BC0654C5286}"/>
              </a:ext>
            </a:extLst>
          </p:cNvPr>
          <p:cNvGrpSpPr/>
          <p:nvPr userDrawn="1"/>
        </p:nvGrpSpPr>
        <p:grpSpPr>
          <a:xfrm rot="5400000">
            <a:off x="1191819" y="3314697"/>
            <a:ext cx="6858000" cy="228600"/>
            <a:chOff x="1524" y="486404"/>
            <a:chExt cx="12190476" cy="230457"/>
          </a:xfrm>
        </p:grpSpPr>
        <p:cxnSp>
          <p:nvCxnSpPr>
            <p:cNvPr id="6" name="Straight Connector 5">
              <a:extLst>
                <a:ext uri="{FF2B5EF4-FFF2-40B4-BE49-F238E27FC236}">
                  <a16:creationId xmlns:a16="http://schemas.microsoft.com/office/drawing/2014/main" id="{DF36C848-6667-C955-7DE1-69ED168EEEB7}"/>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346036-FCB7-EFB8-C4D8-2B8EC443A76C}"/>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519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3A41DDC5-8FD0-5B7D-E616-216E1AB06B2C}"/>
              </a:ext>
            </a:extLst>
          </p:cNvPr>
          <p:cNvSpPr>
            <a:spLocks noGrp="1"/>
          </p:cNvSpPr>
          <p:nvPr>
            <p:ph type="ftr" sz="quarter" idx="16"/>
          </p:nvPr>
        </p:nvSpPr>
        <p:spPr/>
        <p:txBody>
          <a:bodyPr/>
          <a:lstStyle/>
          <a:p>
            <a:endParaRPr lang="en-US" dirty="0"/>
          </a:p>
        </p:txBody>
      </p:sp>
      <p:sp>
        <p:nvSpPr>
          <p:cNvPr id="9" name="Slide Number Placeholder 8">
            <a:extLst>
              <a:ext uri="{FF2B5EF4-FFF2-40B4-BE49-F238E27FC236}">
                <a16:creationId xmlns:a16="http://schemas.microsoft.com/office/drawing/2014/main" id="{1C5F966B-C615-BAC6-2082-446BFF922C81}"/>
              </a:ext>
            </a:extLst>
          </p:cNvPr>
          <p:cNvSpPr>
            <a:spLocks noGrp="1"/>
          </p:cNvSpPr>
          <p:nvPr>
            <p:ph type="sldNum" sz="quarter" idx="17"/>
          </p:nvPr>
        </p:nvSpPr>
        <p:spPr/>
        <p:txBody>
          <a:body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600"/>
            </a:lvl2pPr>
            <a:lvl3pPr marL="457200" indent="0">
              <a:buNone/>
              <a:defRPr sz="1600"/>
            </a:lvl3pPr>
            <a:lvl4pPr marL="685800" indent="0">
              <a:buNone/>
              <a:defRPr sz="1600"/>
            </a:lvl4pPr>
            <a:lvl5pPr marL="9144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D2EDBEEF-1C91-68D1-CE48-418ABCEDC948}"/>
              </a:ext>
            </a:extLst>
          </p:cNvPr>
          <p:cNvSpPr>
            <a:spLocks noGrp="1"/>
          </p:cNvSpPr>
          <p:nvPr>
            <p:ph type="dt" sz="half" idx="15"/>
          </p:nvPr>
        </p:nvSpPr>
        <p:spPr>
          <a:xfrm>
            <a:off x="10245054" y="6309360"/>
            <a:ext cx="1371600" cy="365760"/>
          </a:xfrm>
        </p:spPr>
        <p:txBody>
          <a:bodyPr/>
          <a:lstStyle/>
          <a:p>
            <a:fld id="{0573F55D-F102-EB4C-8110-ACB83A574214}" type="datetime1">
              <a:rPr lang="en-US" smtClean="0"/>
              <a:t>6/3/2026</a:t>
            </a:fld>
            <a:endParaRPr lang="en-US" dirty="0"/>
          </a:p>
        </p:txBody>
      </p:sp>
      <p:grpSp>
        <p:nvGrpSpPr>
          <p:cNvPr id="5" name="Group 4">
            <a:extLst>
              <a:ext uri="{FF2B5EF4-FFF2-40B4-BE49-F238E27FC236}">
                <a16:creationId xmlns:a16="http://schemas.microsoft.com/office/drawing/2014/main" id="{44E11C5D-D71A-18E5-3526-29DDA766D6F8}"/>
              </a:ext>
            </a:extLst>
          </p:cNvPr>
          <p:cNvGrpSpPr/>
          <p:nvPr userDrawn="1"/>
        </p:nvGrpSpPr>
        <p:grpSpPr>
          <a:xfrm rot="5400000">
            <a:off x="4477460" y="3314697"/>
            <a:ext cx="6858000" cy="228600"/>
            <a:chOff x="1524" y="486404"/>
            <a:chExt cx="12190476" cy="230457"/>
          </a:xfrm>
        </p:grpSpPr>
        <p:cxnSp>
          <p:nvCxnSpPr>
            <p:cNvPr id="6" name="Straight Connector 5">
              <a:extLst>
                <a:ext uri="{FF2B5EF4-FFF2-40B4-BE49-F238E27FC236}">
                  <a16:creationId xmlns:a16="http://schemas.microsoft.com/office/drawing/2014/main" id="{6FF40670-01CC-8D65-0326-EC21C4B773F9}"/>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2C0E780-14F3-5C5E-5448-CFFC9EBBE163}"/>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4331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425353"/>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600"/>
            </a:lvl2pPr>
            <a:lvl3pPr marL="457200" indent="0">
              <a:buFont typeface="Arial" panose="020B0604020202020204" pitchFamily="34" charset="0"/>
              <a:buNone/>
              <a:defRPr sz="1600"/>
            </a:lvl3pPr>
            <a:lvl4pPr marL="685800" indent="0">
              <a:buFont typeface="Arial" panose="020B0604020202020204" pitchFamily="34" charset="0"/>
              <a:buNone/>
              <a:defRPr sz="1600"/>
            </a:lvl4pPr>
            <a:lvl5pPr marL="914400" indent="0">
              <a:buFont typeface="Arial" panose="020B0604020202020204" pitchFamily="34" charse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66928" y="6309360"/>
            <a:ext cx="1371600" cy="365760"/>
          </a:xfrm>
        </p:spPr>
        <p:txBody>
          <a:bodyPr/>
          <a:lstStyle/>
          <a:p>
            <a:fld id="{7B61FA28-EB8E-6842-A6BE-E9D79E274AF5}"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grpSp>
        <p:nvGrpSpPr>
          <p:cNvPr id="3" name="Group 2">
            <a:extLst>
              <a:ext uri="{FF2B5EF4-FFF2-40B4-BE49-F238E27FC236}">
                <a16:creationId xmlns:a16="http://schemas.microsoft.com/office/drawing/2014/main" id="{F06FB652-32F7-CC0E-68CE-5F38D866A595}"/>
              </a:ext>
            </a:extLst>
          </p:cNvPr>
          <p:cNvGrpSpPr/>
          <p:nvPr/>
        </p:nvGrpSpPr>
        <p:grpSpPr>
          <a:xfrm>
            <a:off x="1524" y="4425359"/>
            <a:ext cx="12190476" cy="230457"/>
            <a:chOff x="1524" y="486404"/>
            <a:chExt cx="12190476" cy="230457"/>
          </a:xfrm>
        </p:grpSpPr>
        <p:cxnSp>
          <p:nvCxnSpPr>
            <p:cNvPr id="4" name="Straight Connector 3">
              <a:extLst>
                <a:ext uri="{FF2B5EF4-FFF2-40B4-BE49-F238E27FC236}">
                  <a16:creationId xmlns:a16="http://schemas.microsoft.com/office/drawing/2014/main" id="{1053F082-AD98-C5E7-4EC8-638F1C20A182}"/>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365CD2-3B68-0FCB-4E75-1DA83FCCC0E7}"/>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4228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568731"/>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800"/>
            </a:lvl2pPr>
            <a:lvl3pPr marL="457200" indent="0">
              <a:buFont typeface="Arial" panose="020B0604020202020204" pitchFamily="34" charset="0"/>
              <a:buNone/>
              <a:defRPr sz="1800"/>
            </a:lvl3pPr>
            <a:lvl4pPr marL="685800" indent="0">
              <a:buFont typeface="Arial" panose="020B0604020202020204" pitchFamily="34" charset="0"/>
              <a:buNone/>
              <a:defRPr sz="1800"/>
            </a:lvl4pPr>
            <a:lvl5pPr marL="914400" indent="0">
              <a:buFont typeface="Arial" panose="020B0604020202020204" pitchFamily="34" charse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74320" y="6309360"/>
            <a:ext cx="1371600" cy="365760"/>
          </a:xfrm>
        </p:spPr>
        <p:txBody>
          <a:bodyPr/>
          <a:lstStyle/>
          <a:p>
            <a:fld id="{B598246D-3750-4C49-B8B5-B7C47928A50D}"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grpSp>
        <p:nvGrpSpPr>
          <p:cNvPr id="3" name="Group 2">
            <a:extLst>
              <a:ext uri="{FF2B5EF4-FFF2-40B4-BE49-F238E27FC236}">
                <a16:creationId xmlns:a16="http://schemas.microsoft.com/office/drawing/2014/main" id="{B94904FC-9ED3-CB9C-8E66-CCD770A7CB70}"/>
              </a:ext>
            </a:extLst>
          </p:cNvPr>
          <p:cNvGrpSpPr/>
          <p:nvPr/>
        </p:nvGrpSpPr>
        <p:grpSpPr>
          <a:xfrm>
            <a:off x="1524" y="3568737"/>
            <a:ext cx="12190476" cy="230457"/>
            <a:chOff x="1524" y="486404"/>
            <a:chExt cx="12190476" cy="230457"/>
          </a:xfrm>
        </p:grpSpPr>
        <p:cxnSp>
          <p:nvCxnSpPr>
            <p:cNvPr id="4" name="Straight Connector 3">
              <a:extLst>
                <a:ext uri="{FF2B5EF4-FFF2-40B4-BE49-F238E27FC236}">
                  <a16:creationId xmlns:a16="http://schemas.microsoft.com/office/drawing/2014/main" id="{8EDF3AD1-1E09-BFF1-7171-710B6980D7C5}"/>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189BF8-6380-EFD8-0428-D30EF04BF109}"/>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1165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731520"/>
            <a:ext cx="2953618" cy="1892808"/>
          </a:xfrm>
        </p:spPr>
        <p:txBody>
          <a:bodyPr anchor="t">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A61AA82-C169-BE38-29A6-B58CE0828F14}"/>
              </a:ext>
            </a:extLst>
          </p:cNvPr>
          <p:cNvSpPr>
            <a:spLocks noGrp="1"/>
          </p:cNvSpPr>
          <p:nvPr>
            <p:ph type="dt" sz="half" idx="15"/>
          </p:nvPr>
        </p:nvSpPr>
        <p:spPr/>
        <p:txBody>
          <a:bodyPr/>
          <a:lstStyle/>
          <a:p>
            <a:fld id="{D3CE3C4F-0F80-AC4E-AA58-72E64271713D}" type="datetime1">
              <a:rPr lang="en-US" smtClean="0"/>
              <a:t>6/3/2026</a:t>
            </a:fld>
            <a:endParaRPr lang="en-US" dirty="0"/>
          </a:p>
        </p:txBody>
      </p:sp>
      <p:sp>
        <p:nvSpPr>
          <p:cNvPr id="4" name="Footer Placeholder 3">
            <a:extLst>
              <a:ext uri="{FF2B5EF4-FFF2-40B4-BE49-F238E27FC236}">
                <a16:creationId xmlns:a16="http://schemas.microsoft.com/office/drawing/2014/main" id="{AFD8DE68-B20B-7DB9-181E-61F633A433FD}"/>
              </a:ext>
            </a:extLst>
          </p:cNvPr>
          <p:cNvSpPr>
            <a:spLocks noGrp="1"/>
          </p:cNvSpPr>
          <p:nvPr>
            <p:ph type="ftr" sz="quarter" idx="16"/>
          </p:nvPr>
        </p:nvSpPr>
        <p:spPr/>
        <p:txBody>
          <a:bodyPr/>
          <a:lstStyle/>
          <a:p>
            <a:endParaRPr lang="en-US" dirty="0"/>
          </a:p>
        </p:txBody>
      </p:sp>
      <p:sp>
        <p:nvSpPr>
          <p:cNvPr id="9" name="Slide Number Placeholder 8">
            <a:extLst>
              <a:ext uri="{FF2B5EF4-FFF2-40B4-BE49-F238E27FC236}">
                <a16:creationId xmlns:a16="http://schemas.microsoft.com/office/drawing/2014/main" id="{E47759C8-BEA2-2884-535E-DB5EFDF600C1}"/>
              </a:ext>
            </a:extLst>
          </p:cNvPr>
          <p:cNvSpPr>
            <a:spLocks noGrp="1"/>
          </p:cNvSpPr>
          <p:nvPr>
            <p:ph type="sldNum" sz="quarter" idx="17"/>
          </p:nvPr>
        </p:nvSpPr>
        <p:spPr/>
        <p:txBody>
          <a:body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731520"/>
            <a:ext cx="7772400" cy="2240280"/>
          </a:xfr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800"/>
            </a:lvl2pPr>
            <a:lvl3pPr marL="457200" indent="0">
              <a:buFont typeface="Arial" panose="020B0604020202020204" pitchFamily="34" charset="0"/>
              <a:buNone/>
              <a:defRPr sz="1800"/>
            </a:lvl3pPr>
            <a:lvl4pPr marL="685800" indent="0">
              <a:buFont typeface="Arial" panose="020B0604020202020204" pitchFamily="34" charset="0"/>
              <a:buNone/>
              <a:defRPr sz="1800"/>
            </a:lvl4pPr>
            <a:lvl5pPr marL="914400" indent="0">
              <a:buFont typeface="Arial" panose="020B0604020202020204" pitchFamily="34" charse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293002"/>
            <a:ext cx="12192000" cy="3564997"/>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4D97EF48-BD94-5DFA-36B7-B8F67892EA8E}"/>
              </a:ext>
            </a:extLst>
          </p:cNvPr>
          <p:cNvGrpSpPr/>
          <p:nvPr userDrawn="1"/>
        </p:nvGrpSpPr>
        <p:grpSpPr>
          <a:xfrm>
            <a:off x="1524" y="3062546"/>
            <a:ext cx="12190476" cy="230457"/>
            <a:chOff x="1524" y="486404"/>
            <a:chExt cx="12190476" cy="230457"/>
          </a:xfrm>
        </p:grpSpPr>
        <p:cxnSp>
          <p:nvCxnSpPr>
            <p:cNvPr id="6" name="Straight Connector 5">
              <a:extLst>
                <a:ext uri="{FF2B5EF4-FFF2-40B4-BE49-F238E27FC236}">
                  <a16:creationId xmlns:a16="http://schemas.microsoft.com/office/drawing/2014/main" id="{441B9D92-A574-8565-DDB3-8F0EB9A1E694}"/>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F9A2F5-E50A-C6D3-77FB-2D71755BFEDD}"/>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26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1111500"/>
            <a:ext cx="10972802" cy="970463"/>
          </a:xfrm>
        </p:spPr>
        <p:txBody>
          <a:bodyPr anchor="ct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4C4AD5-8F1C-044F-83F2-1AB471B11726}"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2419862"/>
            <a:ext cx="6262288" cy="3834634"/>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2116665"/>
            <a:ext cx="42519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5623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309360"/>
            <a:ext cx="1371600" cy="365760"/>
          </a:xfrm>
        </p:spPr>
        <p:txBody>
          <a:bodyPr/>
          <a:lstStyle/>
          <a:p>
            <a:fld id="{E61C2A3D-65D3-8945-A127-64FDB177BE9F}"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7601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8B1156-C178-1504-109B-CF8ADAE9B475}"/>
              </a:ext>
            </a:extLst>
          </p:cNvPr>
          <p:cNvGrpSpPr/>
          <p:nvPr/>
        </p:nvGrpSpPr>
        <p:grpSpPr>
          <a:xfrm rot="5400000">
            <a:off x="3278777" y="3310128"/>
            <a:ext cx="6858000" cy="228600"/>
            <a:chOff x="1524" y="486404"/>
            <a:chExt cx="12190476" cy="230457"/>
          </a:xfrm>
        </p:grpSpPr>
        <p:cxnSp>
          <p:nvCxnSpPr>
            <p:cNvPr id="12" name="Straight Connector 11">
              <a:extLst>
                <a:ext uri="{FF2B5EF4-FFF2-40B4-BE49-F238E27FC236}">
                  <a16:creationId xmlns:a16="http://schemas.microsoft.com/office/drawing/2014/main" id="{E1463BD2-DAB2-AF5C-4D67-BA2B1F64FEC1}"/>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B5A769-74D3-8C05-3657-37504461DBD7}"/>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6F58139-7A1B-13F8-B5B6-155C0375F829}"/>
              </a:ext>
            </a:extLst>
          </p:cNvPr>
          <p:cNvSpPr>
            <a:spLocks noGrp="1"/>
          </p:cNvSpPr>
          <p:nvPr>
            <p:ph type="dt" sz="half" idx="14"/>
          </p:nvPr>
        </p:nvSpPr>
        <p:spPr>
          <a:xfrm>
            <a:off x="7168896" y="557784"/>
            <a:ext cx="1371600" cy="365760"/>
          </a:xfrm>
        </p:spPr>
        <p:txBody>
          <a:bodyPr/>
          <a:lstStyle/>
          <a:p>
            <a:fld id="{94701BC7-7095-6A42-BCA0-E1E7A2BF1A80}" type="datetime1">
              <a:rPr lang="en-US" smtClean="0"/>
              <a:t>6/3/2026</a:t>
            </a:fld>
            <a:endParaRPr lang="en-US" dirty="0"/>
          </a:p>
        </p:txBody>
      </p:sp>
      <p:sp>
        <p:nvSpPr>
          <p:cNvPr id="8" name="Footer Placeholder 7">
            <a:extLst>
              <a:ext uri="{FF2B5EF4-FFF2-40B4-BE49-F238E27FC236}">
                <a16:creationId xmlns:a16="http://schemas.microsoft.com/office/drawing/2014/main" id="{5FD89D19-6D0E-1D65-68E9-F2021472CEC7}"/>
              </a:ext>
            </a:extLst>
          </p:cNvPr>
          <p:cNvSpPr>
            <a:spLocks noGrp="1"/>
          </p:cNvSpPr>
          <p:nvPr>
            <p:ph type="ftr" sz="quarter" idx="15"/>
          </p:nvPr>
        </p:nvSpPr>
        <p:spPr>
          <a:xfrm>
            <a:off x="7631336" y="6117336"/>
            <a:ext cx="2805405" cy="365125"/>
          </a:xfrm>
        </p:spPr>
        <p:txBody>
          <a:bodyPr/>
          <a:lstStyle>
            <a:lvl1pPr algn="l">
              <a:defRPr/>
            </a:lvl1pPr>
          </a:lstStyle>
          <a:p>
            <a:endParaRPr lang="en-US" dirty="0"/>
          </a:p>
        </p:txBody>
      </p:sp>
      <p:sp>
        <p:nvSpPr>
          <p:cNvPr id="9" name="Slide Number Placeholder 8">
            <a:extLst>
              <a:ext uri="{FF2B5EF4-FFF2-40B4-BE49-F238E27FC236}">
                <a16:creationId xmlns:a16="http://schemas.microsoft.com/office/drawing/2014/main" id="{AA150C9A-6B16-7549-61C9-F153E20572A1}"/>
              </a:ext>
            </a:extLst>
          </p:cNvPr>
          <p:cNvSpPr>
            <a:spLocks noGrp="1"/>
          </p:cNvSpPr>
          <p:nvPr>
            <p:ph type="sldNum" sz="quarter" idx="16"/>
          </p:nvPr>
        </p:nvSpPr>
        <p:spPr>
          <a:xfrm>
            <a:off x="7168896" y="6117336"/>
            <a:ext cx="429207" cy="365125"/>
          </a:xfrm>
        </p:spPr>
        <p:txBody>
          <a:bodyPr/>
          <a:lstStyle>
            <a:lvl1pPr algn="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646599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029200" y="6309360"/>
            <a:ext cx="1371600" cy="365760"/>
          </a:xfrm>
        </p:spPr>
        <p:txBody>
          <a:bodyPr/>
          <a:lstStyle/>
          <a:p>
            <a:fld id="{E816DA63-B925-2449-B364-722E4572D80A}"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04299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4377969-578A-3044-99E3-8EA6F116B67F}"/>
              </a:ext>
            </a:extLst>
          </p:cNvPr>
          <p:cNvGrpSpPr/>
          <p:nvPr userDrawn="1"/>
        </p:nvGrpSpPr>
        <p:grpSpPr>
          <a:xfrm>
            <a:off x="1524" y="0"/>
            <a:ext cx="12190476" cy="6858000"/>
            <a:chOff x="1524" y="0"/>
            <a:chExt cx="12190476" cy="6858000"/>
          </a:xfrm>
        </p:grpSpPr>
        <p:cxnSp>
          <p:nvCxnSpPr>
            <p:cNvPr id="13" name="Straight Connector 12">
              <a:extLst>
                <a:ext uri="{FF2B5EF4-FFF2-40B4-BE49-F238E27FC236}">
                  <a16:creationId xmlns:a16="http://schemas.microsoft.com/office/drawing/2014/main" id="{F7AD1842-8379-12E0-533A-0EA98BFD181E}"/>
                </a:ext>
              </a:extLst>
            </p:cNvPr>
            <p:cNvCxnSpPr>
              <a:cxnSpLocks/>
            </p:cNvCxnSpPr>
            <p:nvPr/>
          </p:nvCxnSpPr>
          <p:spPr>
            <a:xfrm>
              <a:off x="3048" y="138605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876C6E-D8A0-48C5-6CEA-CCB62001195B}"/>
                </a:ext>
              </a:extLst>
            </p:cNvPr>
            <p:cNvCxnSpPr>
              <a:cxnSpLocks/>
            </p:cNvCxnSpPr>
            <p:nvPr/>
          </p:nvCxnSpPr>
          <p:spPr>
            <a:xfrm>
              <a:off x="1524" y="1616509"/>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3B94D4-25D3-9D42-853F-7BA1819A9995}"/>
                </a:ext>
              </a:extLst>
            </p:cNvPr>
            <p:cNvCxnSpPr>
              <a:cxnSpLocks/>
            </p:cNvCxnSpPr>
            <p:nvPr/>
          </p:nvCxnSpPr>
          <p:spPr>
            <a:xfrm>
              <a:off x="8121159" y="5225545"/>
              <a:ext cx="40708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9F06DC-4DAD-401F-D80C-28C8AF513C85}"/>
                </a:ext>
              </a:extLst>
            </p:cNvPr>
            <p:cNvCxnSpPr>
              <a:cxnSpLocks/>
            </p:cNvCxnSpPr>
            <p:nvPr/>
          </p:nvCxnSpPr>
          <p:spPr>
            <a:xfrm>
              <a:off x="8120650" y="5456002"/>
              <a:ext cx="40708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CBF433-8664-25AC-9007-E9988DE6BC38}"/>
                </a:ext>
              </a:extLst>
            </p:cNvPr>
            <p:cNvCxnSpPr/>
            <p:nvPr/>
          </p:nvCxnSpPr>
          <p:spPr>
            <a:xfrm>
              <a:off x="812635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916344" y="1828800"/>
            <a:ext cx="6292533" cy="1527048"/>
          </a:xfrm>
        </p:spPr>
        <p:txBody>
          <a:bodyPr anchor="b">
            <a:normAutofit/>
          </a:bodyPr>
          <a:lstStyle>
            <a:lvl1pPr>
              <a:defRPr sz="4400"/>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501E9478-EC4E-22FA-F9CC-D733F0B9370D}"/>
              </a:ext>
            </a:extLst>
          </p:cNvPr>
          <p:cNvSpPr>
            <a:spLocks noGrp="1"/>
          </p:cNvSpPr>
          <p:nvPr>
            <p:ph type="dt" sz="half" idx="15"/>
          </p:nvPr>
        </p:nvSpPr>
        <p:spPr/>
        <p:txBody>
          <a:bodyPr/>
          <a:lstStyle/>
          <a:p>
            <a:fld id="{C7F52567-8570-6C44-9BA2-689163175DC8}" type="datetime1">
              <a:rPr lang="en-US" smtClean="0"/>
              <a:t>6/3/2026</a:t>
            </a:fld>
            <a:endParaRPr lang="en-US" dirty="0"/>
          </a:p>
        </p:txBody>
      </p:sp>
      <p:sp>
        <p:nvSpPr>
          <p:cNvPr id="6" name="Footer Placeholder 5">
            <a:extLst>
              <a:ext uri="{FF2B5EF4-FFF2-40B4-BE49-F238E27FC236}">
                <a16:creationId xmlns:a16="http://schemas.microsoft.com/office/drawing/2014/main" id="{57510537-2782-FB58-9F28-3FD8CF8E9F62}"/>
              </a:ext>
            </a:extLst>
          </p:cNvPr>
          <p:cNvSpPr>
            <a:spLocks noGrp="1"/>
          </p:cNvSpPr>
          <p:nvPr>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D0AE5085-F9C6-78E4-7772-43209526D606}"/>
              </a:ext>
            </a:extLst>
          </p:cNvPr>
          <p:cNvSpPr>
            <a:spLocks noGrp="1"/>
          </p:cNvSpPr>
          <p:nvPr>
            <p:ph type="sldNum" sz="quarter" idx="17"/>
          </p:nvPr>
        </p:nvSpPr>
        <p:spPr/>
        <p:txBody>
          <a:body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74781" y="3474719"/>
            <a:ext cx="6383974"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noChangeAspect="1"/>
          </p:cNvSpPr>
          <p:nvPr>
            <p:ph type="pic" sz="quarter" idx="13"/>
          </p:nvPr>
        </p:nvSpPr>
        <p:spPr>
          <a:xfrm>
            <a:off x="8132064" y="1615439"/>
            <a:ext cx="4059936" cy="3606985"/>
          </a:xfrm>
          <a:blipFill dpi="0" rotWithShape="1">
            <a:blip r:embed="rId2" cstate="screen">
              <a:alphaModFix amt="60000"/>
              <a:extLst>
                <a:ext uri="{28A0092B-C50C-407E-A947-70E740481C1C}">
                  <a14:useLocalDpi xmlns:a14="http://schemas.microsoft.com/office/drawing/2010/main"/>
                </a:ext>
              </a:extLst>
            </a:blip>
            <a:srcRect/>
            <a:stretch>
              <a:fillRect t="30"/>
            </a:stretch>
          </a:blipFill>
        </p:spPr>
        <p:txBody>
          <a:bodyPr/>
          <a:lstStyle/>
          <a:p>
            <a:r>
              <a:rPr lang="en-US"/>
              <a:t>Click icon to add picture</a:t>
            </a:r>
            <a:endParaRPr lang="en-US" dirty="0"/>
          </a:p>
        </p:txBody>
      </p:sp>
    </p:spTree>
    <p:extLst>
      <p:ext uri="{BB962C8B-B14F-4D97-AF65-F5344CB8AC3E}">
        <p14:creationId xmlns:p14="http://schemas.microsoft.com/office/powerpoint/2010/main" val="1759843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A65721-D9B5-3BE2-6460-9C2878922040}"/>
              </a:ext>
            </a:extLst>
          </p:cNvPr>
          <p:cNvGrpSpPr/>
          <p:nvPr userDrawn="1"/>
        </p:nvGrpSpPr>
        <p:grpSpPr>
          <a:xfrm>
            <a:off x="1524" y="0"/>
            <a:ext cx="12190476" cy="4493520"/>
            <a:chOff x="1524" y="0"/>
            <a:chExt cx="12190476" cy="4493520"/>
          </a:xfrm>
        </p:grpSpPr>
        <p:cxnSp>
          <p:nvCxnSpPr>
            <p:cNvPr id="13" name="Straight Connector 12">
              <a:extLst>
                <a:ext uri="{FF2B5EF4-FFF2-40B4-BE49-F238E27FC236}">
                  <a16:creationId xmlns:a16="http://schemas.microsoft.com/office/drawing/2014/main" id="{A4E0B240-979E-FA1C-833D-9030AD31D1E9}"/>
                </a:ext>
              </a:extLst>
            </p:cNvPr>
            <p:cNvCxnSpPr>
              <a:cxnSpLocks/>
            </p:cNvCxnSpPr>
            <p:nvPr/>
          </p:nvCxnSpPr>
          <p:spPr>
            <a:xfrm>
              <a:off x="3048" y="4263063"/>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1FA7B-6DD0-5D50-12F1-C349D0BBCF88}"/>
                </a:ext>
              </a:extLst>
            </p:cNvPr>
            <p:cNvCxnSpPr>
              <a:cxnSpLocks/>
            </p:cNvCxnSpPr>
            <p:nvPr/>
          </p:nvCxnSpPr>
          <p:spPr>
            <a:xfrm>
              <a:off x="1524" y="4493520"/>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F28047-4BC7-8178-E223-C9CBB4659519}"/>
                </a:ext>
              </a:extLst>
            </p:cNvPr>
            <p:cNvCxnSpPr>
              <a:cxnSpLocks/>
            </p:cNvCxnSpPr>
            <p:nvPr/>
          </p:nvCxnSpPr>
          <p:spPr>
            <a:xfrm>
              <a:off x="4050792" y="0"/>
              <a:ext cx="0" cy="42568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6218" y="591564"/>
            <a:ext cx="3158356" cy="3068913"/>
          </a:xfrm>
        </p:spPr>
        <p:txBody>
          <a:bodyPr anchor="ctr" anchorCtr="0">
            <a:noAutofit/>
          </a:bodyPr>
          <a:lstStyle>
            <a:lvl1pPr algn="ct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D96CDC3-30E5-67DB-5587-FFD6AF5A9583}"/>
              </a:ext>
            </a:extLst>
          </p:cNvPr>
          <p:cNvSpPr>
            <a:spLocks noGrp="1"/>
          </p:cNvSpPr>
          <p:nvPr>
            <p:ph type="dt" sz="half" idx="15"/>
          </p:nvPr>
        </p:nvSpPr>
        <p:spPr/>
        <p:txBody>
          <a:bodyPr/>
          <a:lstStyle/>
          <a:p>
            <a:fld id="{D16B9168-F6EC-AA44-B1F6-76306FA4BF2D}" type="datetime1">
              <a:rPr lang="en-US" smtClean="0"/>
              <a:t>6/3/2026</a:t>
            </a:fld>
            <a:endParaRPr lang="en-US" dirty="0"/>
          </a:p>
        </p:txBody>
      </p:sp>
      <p:sp>
        <p:nvSpPr>
          <p:cNvPr id="5" name="Footer Placeholder 4">
            <a:extLst>
              <a:ext uri="{FF2B5EF4-FFF2-40B4-BE49-F238E27FC236}">
                <a16:creationId xmlns:a16="http://schemas.microsoft.com/office/drawing/2014/main" id="{C5701A79-864C-0860-E407-A07E073A2F2B}"/>
              </a:ext>
            </a:extLst>
          </p:cNvPr>
          <p:cNvSpPr>
            <a:spLocks noGrp="1"/>
          </p:cNvSpPr>
          <p:nvPr>
            <p:ph type="ftr" sz="quarter" idx="16"/>
          </p:nvPr>
        </p:nvSpPr>
        <p:spPr/>
        <p:txBody>
          <a:bodyPr/>
          <a:lstStyle/>
          <a:p>
            <a:endParaRPr lang="en-US" dirty="0"/>
          </a:p>
        </p:txBody>
      </p:sp>
      <p:sp>
        <p:nvSpPr>
          <p:cNvPr id="6" name="Slide Number Placeholder 5">
            <a:extLst>
              <a:ext uri="{FF2B5EF4-FFF2-40B4-BE49-F238E27FC236}">
                <a16:creationId xmlns:a16="http://schemas.microsoft.com/office/drawing/2014/main" id="{72EF9F37-1A63-6296-7E1D-5BDA41CB10B5}"/>
              </a:ext>
            </a:extLst>
          </p:cNvPr>
          <p:cNvSpPr>
            <a:spLocks noGrp="1"/>
          </p:cNvSpPr>
          <p:nvPr>
            <p:ph type="sldNum" sz="quarter" idx="17"/>
          </p:nvPr>
        </p:nvSpPr>
        <p:spPr/>
        <p:txBody>
          <a:bodyPr/>
          <a:lstStyle/>
          <a:p>
            <a:fld id="{CC057153-B650-4DEB-B370-79DDCFDCE934}" type="slidenum">
              <a:rPr lang="en-US" smtClean="0"/>
              <a:pPr/>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750391" y="591563"/>
            <a:ext cx="6742010" cy="3068905"/>
          </a:xfrm>
        </p:spPr>
        <p:txBody>
          <a:bodyPr anchor="ctr" anchorCtr="0">
            <a:normAutofit/>
          </a:bodyPr>
          <a:lstStyle>
            <a:lvl1pPr marL="0" indent="0">
              <a:buFont typeface="Arial" panose="020B0604020202020204" pitchFamily="34" charset="0"/>
              <a:buNone/>
              <a:defRPr sz="1800"/>
            </a:lvl1pPr>
            <a:lvl2pPr marL="228600" indent="0">
              <a:buFont typeface="Arial" panose="020B0604020202020204" pitchFamily="34" charset="0"/>
              <a:buNone/>
              <a:defRPr sz="1800"/>
            </a:lvl2pPr>
            <a:lvl3pPr marL="457200" indent="0">
              <a:buFont typeface="Arial" panose="020B0604020202020204" pitchFamily="34" charset="0"/>
              <a:buNone/>
              <a:defRPr sz="1800"/>
            </a:lvl3pPr>
            <a:lvl4pPr marL="685800" indent="0">
              <a:buFont typeface="Arial" panose="020B0604020202020204" pitchFamily="34" charset="0"/>
              <a:buNone/>
              <a:defRPr sz="1800"/>
            </a:lvl4pPr>
            <a:lvl5pPr marL="914400" indent="0">
              <a:buFont typeface="Arial" panose="020B0604020202020204" pitchFamily="34" charse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4504544"/>
            <a:ext cx="12192000" cy="2353456"/>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036490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422049" y="5628925"/>
            <a:ext cx="10826495" cy="910416"/>
          </a:xfrm>
        </p:spPr>
        <p:txBody>
          <a:bodyPr>
            <a:normAutofit/>
          </a:bodyPr>
          <a:lstStyle>
            <a:lvl1pPr>
              <a:lnSpc>
                <a:spcPct val="120000"/>
              </a:lnSpc>
              <a:defRPr sz="2800" b="0">
                <a:solidFill>
                  <a:schemeClr val="tx1"/>
                </a:solidFill>
                <a:latin typeface="+mn-lt"/>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521208" y="182880"/>
            <a:ext cx="429207" cy="365125"/>
          </a:xfrm>
        </p:spPr>
        <p:txBody>
          <a:bodyPr/>
          <a:lstStyle>
            <a:lvl1pPr algn="l">
              <a:defRPr/>
            </a:lvl1pPr>
          </a:lstStyle>
          <a:p>
            <a:fld id="{CC057153-B650-4DEB-B370-79DDCFDCE934}" type="slidenum">
              <a:rPr lang="en-US" smtClean="0"/>
              <a:pPr/>
              <a:t>‹#›</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978408" y="182880"/>
            <a:ext cx="2805405" cy="365125"/>
          </a:xfrm>
        </p:spPr>
        <p:txBody>
          <a:bodyPr/>
          <a:lstStyle>
            <a:lvl1pPr algn="l">
              <a:defRPr/>
            </a:lvl1p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241280" y="182880"/>
            <a:ext cx="1371600" cy="365760"/>
          </a:xfrm>
        </p:spPr>
        <p:txBody>
          <a:bodyPr/>
          <a:lstStyle/>
          <a:p>
            <a:fld id="{23E50FD4-EFCB-974E-B2DD-5523215BAC65}" type="datetime1">
              <a:rPr lang="en-US" smtClean="0"/>
              <a:t>6/3/2026</a:t>
            </a:fld>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423917" y="1280791"/>
            <a:ext cx="10826496" cy="4334256"/>
          </a:xfrm>
        </p:spPr>
        <p:txBody>
          <a:bodyPr anchor="b">
            <a:normAutofit/>
          </a:bodyPr>
          <a:lstStyle>
            <a:lvl1pPr marL="0" indent="0">
              <a:lnSpc>
                <a:spcPct val="90000"/>
              </a:lnSpc>
              <a:spcBef>
                <a:spcPts val="0"/>
              </a:spcBef>
              <a:buNone/>
              <a:defRPr sz="21500" b="0">
                <a:solidFill>
                  <a:schemeClr val="tx1"/>
                </a:solidFill>
                <a:latin typeface="+mj-lt"/>
              </a:defRPr>
            </a:lvl1pPr>
          </a:lstStyle>
          <a:p>
            <a:pPr lvl="0"/>
            <a:r>
              <a:rPr lang="en-US" dirty="0"/>
              <a:t>##%</a:t>
            </a:r>
          </a:p>
        </p:txBody>
      </p:sp>
      <p:grpSp>
        <p:nvGrpSpPr>
          <p:cNvPr id="6" name="Group 5">
            <a:extLst>
              <a:ext uri="{FF2B5EF4-FFF2-40B4-BE49-F238E27FC236}">
                <a16:creationId xmlns:a16="http://schemas.microsoft.com/office/drawing/2014/main" id="{815C73EA-68F7-286D-7C59-C6A4A90C3636}"/>
              </a:ext>
            </a:extLst>
          </p:cNvPr>
          <p:cNvGrpSpPr/>
          <p:nvPr userDrawn="1"/>
        </p:nvGrpSpPr>
        <p:grpSpPr>
          <a:xfrm>
            <a:off x="1524" y="1362456"/>
            <a:ext cx="12190476" cy="230457"/>
            <a:chOff x="1524" y="486404"/>
            <a:chExt cx="12190476" cy="230457"/>
          </a:xfrm>
        </p:grpSpPr>
        <p:cxnSp>
          <p:nvCxnSpPr>
            <p:cNvPr id="8" name="Straight Connector 7">
              <a:extLst>
                <a:ext uri="{FF2B5EF4-FFF2-40B4-BE49-F238E27FC236}">
                  <a16:creationId xmlns:a16="http://schemas.microsoft.com/office/drawing/2014/main" id="{942D11FF-C277-62FB-F980-145F901A2E4F}"/>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BA5D67-2BA6-BB7C-9CF6-04747139635D}"/>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1348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5230368"/>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817BBDC7-963A-E3DB-D9D5-DD9AAD4FEE72}"/>
              </a:ext>
            </a:extLst>
          </p:cNvPr>
          <p:cNvSpPr>
            <a:spLocks noGrp="1"/>
          </p:cNvSpPr>
          <p:nvPr>
            <p:ph type="dt" sz="half" idx="14"/>
          </p:nvPr>
        </p:nvSpPr>
        <p:spPr/>
        <p:txBody>
          <a:bodyPr/>
          <a:lstStyle/>
          <a:p>
            <a:fld id="{D16B9168-F6EC-AA44-B1F6-76306FA4BF2D}" type="datetime1">
              <a:rPr lang="en-US" smtClean="0"/>
              <a:t>6/3/2026</a:t>
            </a:fld>
            <a:endParaRPr lang="en-US" dirty="0"/>
          </a:p>
        </p:txBody>
      </p:sp>
      <p:sp>
        <p:nvSpPr>
          <p:cNvPr id="8" name="Footer Placeholder 7">
            <a:extLst>
              <a:ext uri="{FF2B5EF4-FFF2-40B4-BE49-F238E27FC236}">
                <a16:creationId xmlns:a16="http://schemas.microsoft.com/office/drawing/2014/main" id="{011C7C81-7664-8BC0-13CA-172BEB1B3BCB}"/>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91E20763-4AEF-109E-06F3-5B039E246CEC}"/>
              </a:ext>
            </a:extLst>
          </p:cNvPr>
          <p:cNvSpPr>
            <a:spLocks noGrp="1"/>
          </p:cNvSpPr>
          <p:nvPr>
            <p:ph type="sldNum" sz="quarter" idx="16"/>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170431"/>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grpSp>
        <p:nvGrpSpPr>
          <p:cNvPr id="3" name="Group 2">
            <a:extLst>
              <a:ext uri="{FF2B5EF4-FFF2-40B4-BE49-F238E27FC236}">
                <a16:creationId xmlns:a16="http://schemas.microsoft.com/office/drawing/2014/main" id="{50EDBF81-A305-1402-C591-AC058BD1AE14}"/>
              </a:ext>
            </a:extLst>
          </p:cNvPr>
          <p:cNvGrpSpPr/>
          <p:nvPr userDrawn="1"/>
        </p:nvGrpSpPr>
        <p:grpSpPr>
          <a:xfrm>
            <a:off x="1524" y="1366605"/>
            <a:ext cx="12190476" cy="230457"/>
            <a:chOff x="1524" y="486404"/>
            <a:chExt cx="12190476" cy="230457"/>
          </a:xfrm>
        </p:grpSpPr>
        <p:cxnSp>
          <p:nvCxnSpPr>
            <p:cNvPr id="4" name="Straight Connector 3">
              <a:extLst>
                <a:ext uri="{FF2B5EF4-FFF2-40B4-BE49-F238E27FC236}">
                  <a16:creationId xmlns:a16="http://schemas.microsoft.com/office/drawing/2014/main" id="{7FE7AA46-A342-1022-0FD8-CCBDA033E143}"/>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FD7B6E8-8257-7D9D-2D13-878FFFB520C3}"/>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773414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55EE59-B66F-A6D5-8C8B-14BA21E0965C}"/>
              </a:ext>
            </a:extLst>
          </p:cNvPr>
          <p:cNvGrpSpPr/>
          <p:nvPr userDrawn="1"/>
        </p:nvGrpSpPr>
        <p:grpSpPr>
          <a:xfrm>
            <a:off x="1524" y="0"/>
            <a:ext cx="12190476" cy="6858000"/>
            <a:chOff x="1524" y="0"/>
            <a:chExt cx="12190476" cy="6858000"/>
          </a:xfrm>
        </p:grpSpPr>
        <p:cxnSp>
          <p:nvCxnSpPr>
            <p:cNvPr id="9" name="Straight Connector 8">
              <a:extLst>
                <a:ext uri="{FF2B5EF4-FFF2-40B4-BE49-F238E27FC236}">
                  <a16:creationId xmlns:a16="http://schemas.microsoft.com/office/drawing/2014/main" id="{162E504F-D4B4-B0EC-FDA1-3A423D47B247}"/>
                </a:ext>
              </a:extLst>
            </p:cNvPr>
            <p:cNvCxnSpPr>
              <a:cxnSpLocks/>
            </p:cNvCxnSpPr>
            <p:nvPr/>
          </p:nvCxnSpPr>
          <p:spPr>
            <a:xfrm>
              <a:off x="3048" y="39319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659CB4-7093-3A08-C99D-6C99354EF45D}"/>
                </a:ext>
              </a:extLst>
            </p:cNvPr>
            <p:cNvCxnSpPr>
              <a:cxnSpLocks/>
            </p:cNvCxnSpPr>
            <p:nvPr/>
          </p:nvCxnSpPr>
          <p:spPr>
            <a:xfrm>
              <a:off x="1524" y="623649"/>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BC16B7-26F5-AE8A-69C4-B52E9D1E16D0}"/>
                </a:ext>
              </a:extLst>
            </p:cNvPr>
            <p:cNvCxnSpPr/>
            <p:nvPr/>
          </p:nvCxnSpPr>
          <p:spPr>
            <a:xfrm>
              <a:off x="4058138"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4585716" y="3697602"/>
            <a:ext cx="7525512" cy="1545336"/>
          </a:xfrm>
        </p:spPr>
        <p:txBody>
          <a:bodyPr>
            <a:normAutofit/>
          </a:bodyPr>
          <a:lstStyle>
            <a:lvl1pPr algn="l">
              <a:lnSpc>
                <a:spcPct val="110000"/>
              </a:lnSpc>
              <a:defRPr sz="2800" b="0">
                <a:solidFill>
                  <a:schemeClr val="tx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566928" y="1313925"/>
            <a:ext cx="1371600" cy="365760"/>
          </a:xfrm>
        </p:spPr>
        <p:txBody>
          <a:bodyPr/>
          <a:lstStyle/>
          <a:p>
            <a:fld id="{1595A37D-65ED-114E-8FC3-F225419ED192}" type="datetime1">
              <a:rPr lang="en-US" smtClean="0"/>
              <a:t>6/3/2026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566928" y="6309360"/>
            <a:ext cx="429207" cy="365125"/>
          </a:xfrm>
        </p:spPr>
        <p:txBody>
          <a:bodyPr/>
          <a:lstStyle/>
          <a:p>
            <a:pPr algn="l"/>
            <a:fld id="{CC057153-B650-4DEB-B370-79DDCFDCE934}" type="slidenum">
              <a:rPr lang="en-US" smtClean="0"/>
              <a:pPr algn="l"/>
              <a:t>‹#›</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1024130" y="6309360"/>
            <a:ext cx="2805405" cy="365125"/>
          </a:xfrm>
        </p:spPr>
        <p:txBody>
          <a:bodyPr/>
          <a:lstStyle>
            <a:lvl1pPr algn="l">
              <a:defRPr/>
            </a:lvl1pPr>
          </a:lstStyle>
          <a:p>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4585716" y="735414"/>
            <a:ext cx="7603234" cy="3074657"/>
          </a:xfrm>
        </p:spPr>
        <p:txBody>
          <a:bodyPr anchor="b">
            <a:normAutofit/>
          </a:bodyPr>
          <a:lstStyle>
            <a:lvl1pPr marL="0" indent="0" algn="l">
              <a:lnSpc>
                <a:spcPct val="90000"/>
              </a:lnSpc>
              <a:buNone/>
              <a:defRPr sz="18800" b="0">
                <a:solidFill>
                  <a:schemeClr val="tx1"/>
                </a:solidFill>
                <a:latin typeface="+mj-lt"/>
              </a:defRPr>
            </a:lvl1pPr>
          </a:lstStyle>
          <a:p>
            <a:pPr lvl="0"/>
            <a:r>
              <a:rPr lang="en-US" dirty="0"/>
              <a:t>##%</a:t>
            </a:r>
          </a:p>
        </p:txBody>
      </p:sp>
    </p:spTree>
    <p:extLst>
      <p:ext uri="{BB962C8B-B14F-4D97-AF65-F5344CB8AC3E}">
        <p14:creationId xmlns:p14="http://schemas.microsoft.com/office/powerpoint/2010/main" val="65137144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umber Large 4">
    <p:bg>
      <p:bgPr>
        <a:solidFill>
          <a:schemeClr val="accent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362A7CE-13AD-5FEE-FA58-0D3441B3B327}"/>
              </a:ext>
            </a:extLst>
          </p:cNvPr>
          <p:cNvGrpSpPr/>
          <p:nvPr userDrawn="1"/>
        </p:nvGrpSpPr>
        <p:grpSpPr>
          <a:xfrm>
            <a:off x="1524" y="0"/>
            <a:ext cx="12190476" cy="6858000"/>
            <a:chOff x="1524" y="0"/>
            <a:chExt cx="12190476" cy="6858000"/>
          </a:xfrm>
        </p:grpSpPr>
        <p:cxnSp>
          <p:nvCxnSpPr>
            <p:cNvPr id="9" name="Straight Connector 8">
              <a:extLst>
                <a:ext uri="{FF2B5EF4-FFF2-40B4-BE49-F238E27FC236}">
                  <a16:creationId xmlns:a16="http://schemas.microsoft.com/office/drawing/2014/main" id="{162E504F-D4B4-B0EC-FDA1-3A423D47B247}"/>
                </a:ext>
              </a:extLst>
            </p:cNvPr>
            <p:cNvCxnSpPr>
              <a:cxnSpLocks/>
            </p:cNvCxnSpPr>
            <p:nvPr/>
          </p:nvCxnSpPr>
          <p:spPr>
            <a:xfrm>
              <a:off x="3048" y="504958"/>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659CB4-7093-3A08-C99D-6C99354EF45D}"/>
                </a:ext>
              </a:extLst>
            </p:cNvPr>
            <p:cNvCxnSpPr>
              <a:cxnSpLocks/>
            </p:cNvCxnSpPr>
            <p:nvPr/>
          </p:nvCxnSpPr>
          <p:spPr>
            <a:xfrm>
              <a:off x="1524" y="735415"/>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1EB0A0-A7CC-8504-4177-65CD804A8448}"/>
                </a:ext>
              </a:extLst>
            </p:cNvPr>
            <p:cNvCxnSpPr/>
            <p:nvPr/>
          </p:nvCxnSpPr>
          <p:spPr>
            <a:xfrm>
              <a:off x="8107629"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568883" y="4122144"/>
            <a:ext cx="7525512" cy="1545336"/>
          </a:xfrm>
        </p:spPr>
        <p:txBody>
          <a:bodyPr>
            <a:normAutofit/>
          </a:bodyPr>
          <a:lstStyle>
            <a:lvl1pPr algn="l">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68883" y="28374"/>
            <a:ext cx="10543032" cy="4206240"/>
          </a:xfrm>
        </p:spPr>
        <p:txBody>
          <a:bodyPr anchor="b">
            <a:normAutofit/>
          </a:bodyPr>
          <a:lstStyle>
            <a:lvl1pPr marL="0" indent="0" algn="l">
              <a:lnSpc>
                <a:spcPct val="90000"/>
              </a:lnSpc>
              <a:buNone/>
              <a:defRPr sz="188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8584271" y="1313925"/>
            <a:ext cx="1371600" cy="365760"/>
          </a:xfrm>
        </p:spPr>
        <p:txBody>
          <a:bodyPr/>
          <a:lstStyle/>
          <a:p>
            <a:fld id="{93B8BCF5-A830-B246-A761-733CD2DDC555}" type="datetime1">
              <a:rPr lang="en-US" smtClean="0"/>
              <a:t>6/3/2026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8584271" y="6309360"/>
            <a:ext cx="429207" cy="365125"/>
          </a:xfrm>
        </p:spPr>
        <p:txBody>
          <a:bodyPr/>
          <a:lstStyle/>
          <a:p>
            <a:pPr algn="l"/>
            <a:fld id="{CC057153-B650-4DEB-B370-79DDCFDCE934}" type="slidenum">
              <a:rPr lang="en-US" smtClean="0"/>
              <a:pPr algn="l"/>
              <a:t>‹#›</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9041473" y="6309360"/>
            <a:ext cx="2805405" cy="365125"/>
          </a:xfrm>
        </p:spPr>
        <p:txBody>
          <a:bodyPr/>
          <a:lstStyle>
            <a:lvl1pPr algn="l">
              <a:defRPr/>
            </a:lvl1pPr>
          </a:lstStyle>
          <a:p>
            <a:endParaRPr lang="en-US" dirty="0"/>
          </a:p>
        </p:txBody>
      </p:sp>
    </p:spTree>
    <p:extLst>
      <p:ext uri="{BB962C8B-B14F-4D97-AF65-F5344CB8AC3E}">
        <p14:creationId xmlns:p14="http://schemas.microsoft.com/office/powerpoint/2010/main" val="291190863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umber Large 5">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E823EC-8489-32EA-5F8D-8414E009B5BD}"/>
              </a:ext>
            </a:extLst>
          </p:cNvPr>
          <p:cNvGrpSpPr/>
          <p:nvPr userDrawn="1"/>
        </p:nvGrpSpPr>
        <p:grpSpPr>
          <a:xfrm>
            <a:off x="762" y="-1"/>
            <a:ext cx="12191238" cy="6858001"/>
            <a:chOff x="762" y="-1"/>
            <a:chExt cx="12191238" cy="6858001"/>
          </a:xfrm>
        </p:grpSpPr>
        <p:cxnSp>
          <p:nvCxnSpPr>
            <p:cNvPr id="13" name="Straight Connector 12">
              <a:extLst>
                <a:ext uri="{FF2B5EF4-FFF2-40B4-BE49-F238E27FC236}">
                  <a16:creationId xmlns:a16="http://schemas.microsoft.com/office/drawing/2014/main" id="{E24CBB51-9ABE-113B-6E8C-AD0CDD7F31AE}"/>
                </a:ext>
              </a:extLst>
            </p:cNvPr>
            <p:cNvCxnSpPr>
              <a:cxnSpLocks/>
            </p:cNvCxnSpPr>
            <p:nvPr/>
          </p:nvCxnSpPr>
          <p:spPr>
            <a:xfrm>
              <a:off x="2286" y="5789709"/>
              <a:ext cx="12188952"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4689A19-D78D-952D-102D-0F52A3D8B5E4}"/>
                </a:ext>
              </a:extLst>
            </p:cNvPr>
            <p:cNvCxnSpPr>
              <a:cxnSpLocks/>
            </p:cNvCxnSpPr>
            <p:nvPr/>
          </p:nvCxnSpPr>
          <p:spPr>
            <a:xfrm>
              <a:off x="762" y="6020166"/>
              <a:ext cx="12188952"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1C9DBFA-8B2B-A34F-4E08-4CF748F83A85}"/>
                </a:ext>
              </a:extLst>
            </p:cNvPr>
            <p:cNvCxnSpPr>
              <a:cxnSpLocks/>
            </p:cNvCxnSpPr>
            <p:nvPr userDrawn="1"/>
          </p:nvCxnSpPr>
          <p:spPr>
            <a:xfrm>
              <a:off x="3048" y="204975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1A5455-1C4E-10D5-1402-FDCB1F1FB789}"/>
                </a:ext>
              </a:extLst>
            </p:cNvPr>
            <p:cNvCxnSpPr>
              <a:cxnSpLocks/>
            </p:cNvCxnSpPr>
            <p:nvPr userDrawn="1"/>
          </p:nvCxnSpPr>
          <p:spPr>
            <a:xfrm>
              <a:off x="1524" y="228021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47B84F-8610-F6F6-F74D-B1627389377D}"/>
                </a:ext>
              </a:extLst>
            </p:cNvPr>
            <p:cNvCxnSpPr/>
            <p:nvPr/>
          </p:nvCxnSpPr>
          <p:spPr>
            <a:xfrm>
              <a:off x="4062550" y="-1"/>
              <a:ext cx="0" cy="68580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4731364" y="2910341"/>
            <a:ext cx="6890703" cy="2271985"/>
          </a:xfrm>
        </p:spPr>
        <p:txBody>
          <a:bodyPr anchor="ctr" anchorCtr="0">
            <a:normAutofit/>
          </a:bodyPr>
          <a:lstStyle>
            <a:lvl1pPr>
              <a:lnSpc>
                <a:spcPct val="120000"/>
              </a:lnSpc>
              <a:defRPr sz="2800" b="0">
                <a:solidFill>
                  <a:schemeClr val="tx1"/>
                </a:solidFill>
                <a:latin typeface="+mn-lt"/>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521742" y="182880"/>
            <a:ext cx="429207" cy="365125"/>
          </a:xfrm>
        </p:spPr>
        <p:txBody>
          <a:bodyPr/>
          <a:lstStyle>
            <a:lvl1pPr algn="l">
              <a:defRPr/>
            </a:lvl1pPr>
          </a:lstStyle>
          <a:p>
            <a:fld id="{CC057153-B650-4DEB-B370-79DDCFDCE934}" type="slidenum">
              <a:rPr lang="en-US" smtClean="0"/>
              <a:pPr/>
              <a:t>‹#›</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978942" y="182880"/>
            <a:ext cx="2805405" cy="365125"/>
          </a:xfrm>
        </p:spPr>
        <p:txBody>
          <a:bodyPr/>
          <a:lstStyle>
            <a:lvl1pPr algn="l">
              <a:defRPr/>
            </a:lvl1p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241280" y="182880"/>
            <a:ext cx="1371600" cy="365760"/>
          </a:xfrm>
        </p:spPr>
        <p:txBody>
          <a:bodyPr/>
          <a:lstStyle/>
          <a:p>
            <a:fld id="{D9E2AEEA-8DAA-A54C-8566-EFF7C409754A}" type="datetime1">
              <a:rPr lang="en-US" smtClean="0"/>
              <a:t>6/3/2026</a:t>
            </a:fld>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14902" y="2910341"/>
            <a:ext cx="2878830" cy="2271992"/>
          </a:xfrm>
        </p:spPr>
        <p:txBody>
          <a:bodyPr anchor="ctr" anchorCtr="0">
            <a:normAutofit/>
          </a:bodyPr>
          <a:lstStyle>
            <a:lvl1pPr marL="0" indent="0" algn="ctr">
              <a:lnSpc>
                <a:spcPct val="90000"/>
              </a:lnSpc>
              <a:spcBef>
                <a:spcPts val="0"/>
              </a:spcBef>
              <a:buNone/>
              <a:defRPr sz="10500" b="0">
                <a:solidFill>
                  <a:schemeClr val="tx1"/>
                </a:solidFill>
                <a:latin typeface="+mj-lt"/>
              </a:defRPr>
            </a:lvl1pPr>
          </a:lstStyle>
          <a:p>
            <a:pPr lvl="0"/>
            <a:r>
              <a:rPr lang="en-US" dirty="0"/>
              <a:t>##%</a:t>
            </a:r>
          </a:p>
        </p:txBody>
      </p:sp>
    </p:spTree>
    <p:extLst>
      <p:ext uri="{BB962C8B-B14F-4D97-AF65-F5344CB8AC3E}">
        <p14:creationId xmlns:p14="http://schemas.microsoft.com/office/powerpoint/2010/main" val="24549129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84AE9A-E1FE-B260-0209-F7A4BCE2ECD5}"/>
              </a:ext>
            </a:extLst>
          </p:cNvPr>
          <p:cNvGrpSpPr/>
          <p:nvPr userDrawn="1"/>
        </p:nvGrpSpPr>
        <p:grpSpPr>
          <a:xfrm>
            <a:off x="-20977" y="486404"/>
            <a:ext cx="12212977" cy="5885192"/>
            <a:chOff x="-20977" y="486404"/>
            <a:chExt cx="12212977" cy="5885192"/>
          </a:xfrm>
        </p:grpSpPr>
        <p:cxnSp>
          <p:nvCxnSpPr>
            <p:cNvPr id="8" name="Straight Connector 7">
              <a:extLst>
                <a:ext uri="{FF2B5EF4-FFF2-40B4-BE49-F238E27FC236}">
                  <a16:creationId xmlns:a16="http://schemas.microsoft.com/office/drawing/2014/main" id="{D4EC8CD4-F749-4794-DD29-B3F57822DEB6}"/>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257A55-A75B-A688-F95E-03F34F9772AD}"/>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8D13EC-2BC3-5093-97AC-927791EEA31B}"/>
                </a:ext>
              </a:extLst>
            </p:cNvPr>
            <p:cNvCxnSpPr>
              <a:cxnSpLocks/>
            </p:cNvCxnSpPr>
            <p:nvPr/>
          </p:nvCxnSpPr>
          <p:spPr>
            <a:xfrm>
              <a:off x="-19453" y="6141139"/>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89169A-38DE-8903-97EB-3CA6FE5BC931}"/>
                </a:ext>
              </a:extLst>
            </p:cNvPr>
            <p:cNvCxnSpPr>
              <a:cxnSpLocks/>
            </p:cNvCxnSpPr>
            <p:nvPr/>
          </p:nvCxnSpPr>
          <p:spPr>
            <a:xfrm>
              <a:off x="-20977" y="6371596"/>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962912" y="626364"/>
            <a:ext cx="8266176" cy="5605272"/>
          </a:xfrm>
        </p:spPr>
        <p:txBody>
          <a:bodyPr anchor="ctr">
            <a:noAutofit/>
          </a:bodyPr>
          <a:lstStyle>
            <a:lvl1pPr marL="0" indent="0" algn="ctr">
              <a:lnSpc>
                <a:spcPct val="100000"/>
              </a:lnSpc>
              <a:buNone/>
              <a:defRPr sz="4400" b="0">
                <a:latin typeface="+mj-lt"/>
              </a:defRPr>
            </a:lvl1pPr>
            <a:lvl2pPr marL="228600" indent="0" algn="ctr">
              <a:lnSpc>
                <a:spcPct val="100000"/>
              </a:lnSpc>
              <a:buNone/>
              <a:defRPr sz="4000" b="0">
                <a:latin typeface="+mj-lt"/>
              </a:defRPr>
            </a:lvl2pPr>
            <a:lvl3pPr marL="457200" indent="0" algn="ctr">
              <a:lnSpc>
                <a:spcPct val="100000"/>
              </a:lnSpc>
              <a:buNone/>
              <a:defRPr sz="3600" b="0">
                <a:latin typeface="+mj-lt"/>
              </a:defRPr>
            </a:lvl3pPr>
            <a:lvl4pPr marL="685800" indent="0" algn="ctr">
              <a:lnSpc>
                <a:spcPct val="100000"/>
              </a:lnSpc>
              <a:buNone/>
              <a:defRPr sz="3200" b="0">
                <a:latin typeface="+mj-lt"/>
              </a:defRPr>
            </a:lvl4pPr>
            <a:lvl5pPr marL="914400" indent="0" algn="ctr">
              <a:lnSpc>
                <a:spcPct val="100000"/>
              </a:lnSpc>
              <a:buNone/>
              <a:defRPr sz="2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757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tatement 2">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93763D-EF7A-5004-F4C9-57D952210C19}"/>
              </a:ext>
            </a:extLst>
          </p:cNvPr>
          <p:cNvGrpSpPr/>
          <p:nvPr userDrawn="1"/>
        </p:nvGrpSpPr>
        <p:grpSpPr>
          <a:xfrm>
            <a:off x="839524" y="-4"/>
            <a:ext cx="10524928" cy="6858004"/>
            <a:chOff x="839524" y="-4"/>
            <a:chExt cx="10524928" cy="6858004"/>
          </a:xfrm>
        </p:grpSpPr>
        <p:cxnSp>
          <p:nvCxnSpPr>
            <p:cNvPr id="10" name="Straight Connector 9">
              <a:extLst>
                <a:ext uri="{FF2B5EF4-FFF2-40B4-BE49-F238E27FC236}">
                  <a16:creationId xmlns:a16="http://schemas.microsoft.com/office/drawing/2014/main" id="{E773888A-2876-3502-A562-1364954F461D}"/>
                </a:ext>
              </a:extLst>
            </p:cNvPr>
            <p:cNvCxnSpPr>
              <a:cxnSpLocks/>
            </p:cNvCxnSpPr>
            <p:nvPr/>
          </p:nvCxnSpPr>
          <p:spPr>
            <a:xfrm rot="5400000">
              <a:off x="-2360448" y="3429426"/>
              <a:ext cx="68571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10F94D3-584D-13EA-10BE-803EFCCD24DA}"/>
                </a:ext>
              </a:extLst>
            </p:cNvPr>
            <p:cNvCxnSpPr>
              <a:cxnSpLocks/>
            </p:cNvCxnSpPr>
            <p:nvPr/>
          </p:nvCxnSpPr>
          <p:spPr>
            <a:xfrm rot="5400000">
              <a:off x="-2589048" y="3428568"/>
              <a:ext cx="68571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880C75-7BC8-5FC8-75D8-08E7DE1EA836}"/>
                </a:ext>
              </a:extLst>
            </p:cNvPr>
            <p:cNvCxnSpPr>
              <a:cxnSpLocks/>
            </p:cNvCxnSpPr>
            <p:nvPr/>
          </p:nvCxnSpPr>
          <p:spPr>
            <a:xfrm rot="5400000">
              <a:off x="7935880" y="3429429"/>
              <a:ext cx="68571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C01D38-A140-0645-A94B-49371E97C72B}"/>
                </a:ext>
              </a:extLst>
            </p:cNvPr>
            <p:cNvCxnSpPr>
              <a:cxnSpLocks/>
            </p:cNvCxnSpPr>
            <p:nvPr/>
          </p:nvCxnSpPr>
          <p:spPr>
            <a:xfrm rot="5400000">
              <a:off x="7707280" y="3428571"/>
              <a:ext cx="68571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962912" y="1357884"/>
            <a:ext cx="8266176" cy="4142232"/>
          </a:xfrm>
        </p:spPr>
        <p:txBody>
          <a:bodyPr anchor="ctr" anchorCtr="0">
            <a:noAutofit/>
          </a:bodyPr>
          <a:lstStyle>
            <a:lvl1pPr marL="0" indent="0" algn="ctr">
              <a:lnSpc>
                <a:spcPct val="100000"/>
              </a:lnSpc>
              <a:buNone/>
              <a:defRPr sz="4800" b="0">
                <a:latin typeface="+mj-lt"/>
              </a:defRPr>
            </a:lvl1pPr>
            <a:lvl2pPr marL="228600" indent="0" algn="ctr">
              <a:lnSpc>
                <a:spcPct val="100000"/>
              </a:lnSpc>
              <a:buNone/>
              <a:defRPr sz="4000" b="0">
                <a:latin typeface="+mj-lt"/>
              </a:defRPr>
            </a:lvl2pPr>
            <a:lvl3pPr marL="457200" indent="0" algn="ctr">
              <a:lnSpc>
                <a:spcPct val="100000"/>
              </a:lnSpc>
              <a:buNone/>
              <a:defRPr sz="3600" b="0">
                <a:latin typeface="+mj-lt"/>
              </a:defRPr>
            </a:lvl3pPr>
            <a:lvl4pPr marL="685800" indent="0" algn="ctr">
              <a:lnSpc>
                <a:spcPct val="100000"/>
              </a:lnSpc>
              <a:buNone/>
              <a:defRPr sz="3200" b="0">
                <a:latin typeface="+mj-lt"/>
              </a:defRPr>
            </a:lvl4pPr>
            <a:lvl5pPr marL="914400" indent="0" algn="ctr">
              <a:lnSpc>
                <a:spcPct val="100000"/>
              </a:lnSpc>
              <a:buNone/>
              <a:defRPr sz="2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9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206240"/>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525CD18-F1A3-CBD0-2E24-E3B85CEA969E}"/>
              </a:ext>
            </a:extLst>
          </p:cNvPr>
          <p:cNvSpPr>
            <a:spLocks noGrp="1"/>
          </p:cNvSpPr>
          <p:nvPr>
            <p:ph type="dt" sz="half" idx="14"/>
          </p:nvPr>
        </p:nvSpPr>
        <p:spPr>
          <a:xfrm>
            <a:off x="365760" y="6309360"/>
            <a:ext cx="1371600" cy="365760"/>
          </a:xfrm>
        </p:spPr>
        <p:txBody>
          <a:bodyPr/>
          <a:lstStyle/>
          <a:p>
            <a:fld id="{8F528A8F-6E66-6041-838C-24B654F56D99}" type="datetime1">
              <a:rPr lang="en-US" smtClean="0"/>
              <a:t>6/3/2026</a:t>
            </a:fld>
            <a:endParaRPr lang="en-US" dirty="0"/>
          </a:p>
        </p:txBody>
      </p:sp>
      <p:sp>
        <p:nvSpPr>
          <p:cNvPr id="5" name="Footer Placeholder 4">
            <a:extLst>
              <a:ext uri="{FF2B5EF4-FFF2-40B4-BE49-F238E27FC236}">
                <a16:creationId xmlns:a16="http://schemas.microsoft.com/office/drawing/2014/main" id="{DE1AFE02-1698-14D9-6D95-D7B05BD02167}"/>
              </a:ext>
            </a:extLst>
          </p:cNvPr>
          <p:cNvSpPr>
            <a:spLocks noGrp="1"/>
          </p:cNvSpPr>
          <p:nvPr>
            <p:ph type="ftr" sz="quarter" idx="15"/>
          </p:nvPr>
        </p:nvSpPr>
        <p:spPr>
          <a:xfrm>
            <a:off x="1835208" y="6309360"/>
            <a:ext cx="2805405" cy="365125"/>
          </a:xfrm>
        </p:spPr>
        <p:txBody>
          <a:bodyPr/>
          <a:lstStyle/>
          <a:p>
            <a:endParaRPr lang="en-US" dirty="0"/>
          </a:p>
        </p:txBody>
      </p:sp>
      <p:sp>
        <p:nvSpPr>
          <p:cNvPr id="6" name="Slide Number Placeholder 5">
            <a:extLst>
              <a:ext uri="{FF2B5EF4-FFF2-40B4-BE49-F238E27FC236}">
                <a16:creationId xmlns:a16="http://schemas.microsoft.com/office/drawing/2014/main" id="{51A23E1E-7DF2-A895-FD0A-B6B12868AF2E}"/>
              </a:ext>
            </a:extLst>
          </p:cNvPr>
          <p:cNvSpPr>
            <a:spLocks noGrp="1"/>
          </p:cNvSpPr>
          <p:nvPr>
            <p:ph type="sldNum" sz="quarter" idx="16"/>
          </p:nvPr>
        </p:nvSpPr>
        <p:spPr>
          <a:xfrm>
            <a:off x="4590849" y="6309360"/>
            <a:ext cx="429207" cy="365125"/>
          </a:xfrm>
        </p:spPr>
        <p:txBody>
          <a:bodyPr/>
          <a:lstStyle/>
          <a:p>
            <a:fld id="{CC057153-B650-4DEB-B370-79DDCFDCE934}" type="slidenum">
              <a:rPr lang="en-US" smtClean="0"/>
              <a:pPr/>
              <a:t>‹#›</a:t>
            </a:fld>
            <a:endParaRPr lang="en-US" dirty="0"/>
          </a:p>
        </p:txBody>
      </p:sp>
      <p:grpSp>
        <p:nvGrpSpPr>
          <p:cNvPr id="10" name="Group 9">
            <a:extLst>
              <a:ext uri="{FF2B5EF4-FFF2-40B4-BE49-F238E27FC236}">
                <a16:creationId xmlns:a16="http://schemas.microsoft.com/office/drawing/2014/main" id="{7F3FC25D-52EB-4469-84DC-4AC70D4D7DD2}"/>
              </a:ext>
            </a:extLst>
          </p:cNvPr>
          <p:cNvGrpSpPr/>
          <p:nvPr/>
        </p:nvGrpSpPr>
        <p:grpSpPr>
          <a:xfrm rot="5400000">
            <a:off x="2038314" y="3314697"/>
            <a:ext cx="6858000" cy="228600"/>
            <a:chOff x="1524" y="486404"/>
            <a:chExt cx="12190476" cy="230457"/>
          </a:xfrm>
        </p:grpSpPr>
        <p:cxnSp>
          <p:nvCxnSpPr>
            <p:cNvPr id="12" name="Straight Connector 11">
              <a:extLst>
                <a:ext uri="{FF2B5EF4-FFF2-40B4-BE49-F238E27FC236}">
                  <a16:creationId xmlns:a16="http://schemas.microsoft.com/office/drawing/2014/main" id="{0E0701D7-BBAE-AF7D-1911-C1EF77C20BBC}"/>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5DCD47-D7D6-468D-61EF-A698DA3D829C}"/>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058686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8F27561-8B56-7D4A-9D45-53325F938A9C}" type="datetime1">
              <a:rPr lang="en-US" smtClean="0"/>
              <a:t>6/3/2026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184067"/>
            <a:ext cx="8266176" cy="5605272"/>
          </a:xfrm>
        </p:spPr>
        <p:txBody>
          <a:bodyPr anchor="t">
            <a:noAutofit/>
          </a:bodyPr>
          <a:lstStyle>
            <a:lvl1pPr marL="0" indent="0">
              <a:lnSpc>
                <a:spcPct val="100000"/>
              </a:lnSpc>
              <a:buNone/>
              <a:defRPr sz="4400" b="0">
                <a:latin typeface="+mj-lt"/>
              </a:defRPr>
            </a:lvl1pPr>
            <a:lvl2pPr marL="228600" indent="0">
              <a:lnSpc>
                <a:spcPct val="100000"/>
              </a:lnSpc>
              <a:buNone/>
              <a:defRPr sz="3600" b="0">
                <a:latin typeface="+mj-lt"/>
              </a:defRPr>
            </a:lvl2pPr>
            <a:lvl3pPr marL="457200" indent="0">
              <a:lnSpc>
                <a:spcPct val="100000"/>
              </a:lnSpc>
              <a:buNone/>
              <a:defRPr sz="3200" b="0">
                <a:latin typeface="+mj-lt"/>
              </a:defRPr>
            </a:lvl3pPr>
            <a:lvl4pPr marL="685800" indent="0">
              <a:lnSpc>
                <a:spcPct val="100000"/>
              </a:lnSpc>
              <a:buNone/>
              <a:defRPr sz="2800" b="0">
                <a:latin typeface="+mj-lt"/>
              </a:defRPr>
            </a:lvl4pPr>
            <a:lvl5pPr marL="914400" indent="0">
              <a:lnSpc>
                <a:spcPct val="100000"/>
              </a:lnSpc>
              <a:buNone/>
              <a:defRPr sz="24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295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3581400" y="5110256"/>
            <a:ext cx="5029200" cy="548640"/>
          </a:xfrm>
          <a:prstGeom prst="roundRect">
            <a:avLst>
              <a:gd name="adj" fmla="val 50000"/>
            </a:avLst>
          </a:prstGeom>
          <a:ln w="15875">
            <a:solidFill>
              <a:schemeClr val="tx1"/>
            </a:solidFill>
          </a:ln>
        </p:spPr>
        <p:txBody>
          <a:bodyPr anchor="ctr">
            <a:normAutofit/>
          </a:bodyPr>
          <a:lstStyle>
            <a:lvl1pPr algn="ctr">
              <a:lnSpc>
                <a:spcPct val="100000"/>
              </a:lnSpc>
              <a:defRPr sz="1800">
                <a:solidFill>
                  <a:schemeClr val="tx1"/>
                </a:solidFill>
                <a:latin typeface="+mn-lt"/>
              </a:defRPr>
            </a:lvl1pPr>
          </a:lstStyle>
          <a:p>
            <a:r>
              <a:rPr lang="en-US" dirty="0"/>
              <a:t>Quote Author</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E519934B-D27D-944F-A2F7-A09FCF6E6C41}" type="datetime1">
              <a:rPr lang="en-US" smtClean="0"/>
              <a:t>6/3/2026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6568" y="1278920"/>
            <a:ext cx="9198864" cy="3657600"/>
          </a:xfrm>
        </p:spPr>
        <p:txBody>
          <a:bodyPr anchor="ctr">
            <a:normAutofit/>
          </a:bodyPr>
          <a:lstStyle>
            <a:lvl1pPr marL="164592" indent="-164592" algn="ctr">
              <a:lnSpc>
                <a:spcPct val="100000"/>
              </a:lnSpc>
              <a:spcBef>
                <a:spcPts val="0"/>
              </a:spcBef>
              <a:buNone/>
              <a:defRPr sz="4000">
                <a:latin typeface="+mj-lt"/>
              </a:defRPr>
            </a:lvl1pPr>
          </a:lstStyle>
          <a:p>
            <a:pPr lvl="0"/>
            <a:r>
              <a:rPr lang="en-US" dirty="0"/>
              <a:t>Click to add Quote</a:t>
            </a:r>
          </a:p>
        </p:txBody>
      </p:sp>
    </p:spTree>
    <p:extLst>
      <p:ext uri="{BB962C8B-B14F-4D97-AF65-F5344CB8AC3E}">
        <p14:creationId xmlns:p14="http://schemas.microsoft.com/office/powerpoint/2010/main" val="4022500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574292" y="5267563"/>
            <a:ext cx="9043416" cy="548640"/>
          </a:xfrm>
          <a:prstGeom prst="roundRect">
            <a:avLst>
              <a:gd name="adj" fmla="val 50000"/>
            </a:avLst>
          </a:prstGeom>
          <a:ln w="15875">
            <a:solidFill>
              <a:schemeClr val="tx1"/>
            </a:solidFill>
          </a:ln>
        </p:spPr>
        <p:txBody>
          <a:bodyPr anchor="ctr">
            <a:normAutofit/>
          </a:bodyPr>
          <a:lstStyle>
            <a:lvl1pPr algn="ctr">
              <a:lnSpc>
                <a:spcPct val="100000"/>
              </a:lnSpc>
              <a:defRPr sz="18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90774"/>
            <a:ext cx="9198864" cy="3601387"/>
          </a:xfrm>
        </p:spPr>
        <p:txBody>
          <a:bodyPr anchor="ctr">
            <a:normAutofit/>
          </a:bodyPr>
          <a:lstStyle>
            <a:lvl1pPr marL="164592" indent="-164592" algn="ctr">
              <a:lnSpc>
                <a:spcPct val="100000"/>
              </a:lnSpc>
              <a:spcBef>
                <a:spcPts val="0"/>
              </a:spcBef>
              <a:buNone/>
              <a:defRPr sz="44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566928" y="6309360"/>
            <a:ext cx="1371600" cy="365760"/>
          </a:xfrm>
        </p:spPr>
        <p:txBody>
          <a:bodyPr/>
          <a:lstStyle/>
          <a:p>
            <a:fld id="{1FD22486-8423-2C44-89AB-B87B16F989B7}" type="datetime1">
              <a:rPr lang="en-US" smtClean="0"/>
              <a:t>6/3/2026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437249" y="6309360"/>
            <a:ext cx="2805405" cy="365125"/>
          </a:xfrm>
        </p:spPr>
        <p:txBody>
          <a:bodyPr/>
          <a:lstStyle/>
          <a:p>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grpSp>
        <p:nvGrpSpPr>
          <p:cNvPr id="6" name="Group 5">
            <a:extLst>
              <a:ext uri="{FF2B5EF4-FFF2-40B4-BE49-F238E27FC236}">
                <a16:creationId xmlns:a16="http://schemas.microsoft.com/office/drawing/2014/main" id="{E7F136C3-7EC3-9A8C-7905-FCAC979CA36A}"/>
              </a:ext>
            </a:extLst>
          </p:cNvPr>
          <p:cNvGrpSpPr/>
          <p:nvPr userDrawn="1"/>
        </p:nvGrpSpPr>
        <p:grpSpPr>
          <a:xfrm>
            <a:off x="1524" y="393192"/>
            <a:ext cx="12190476" cy="230457"/>
            <a:chOff x="1524" y="486404"/>
            <a:chExt cx="12190476" cy="230457"/>
          </a:xfrm>
        </p:grpSpPr>
        <p:cxnSp>
          <p:nvCxnSpPr>
            <p:cNvPr id="11" name="Straight Connector 10">
              <a:extLst>
                <a:ext uri="{FF2B5EF4-FFF2-40B4-BE49-F238E27FC236}">
                  <a16:creationId xmlns:a16="http://schemas.microsoft.com/office/drawing/2014/main" id="{11C98BDF-7F97-BA6B-9AA3-79C4C4E3B570}"/>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752DBB-0B82-C2E5-E6EE-2B7D84F00681}"/>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805339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D0251DA-0EA1-225F-8D19-688C1000DBAD}"/>
              </a:ext>
            </a:extLst>
          </p:cNvPr>
          <p:cNvGrpSpPr/>
          <p:nvPr userDrawn="1"/>
        </p:nvGrpSpPr>
        <p:grpSpPr>
          <a:xfrm>
            <a:off x="762" y="1395119"/>
            <a:ext cx="12191238" cy="4067763"/>
            <a:chOff x="762" y="1395119"/>
            <a:chExt cx="12191238" cy="4067763"/>
          </a:xfrm>
        </p:grpSpPr>
        <p:cxnSp>
          <p:nvCxnSpPr>
            <p:cNvPr id="12" name="Straight Connector 11">
              <a:extLst>
                <a:ext uri="{FF2B5EF4-FFF2-40B4-BE49-F238E27FC236}">
                  <a16:creationId xmlns:a16="http://schemas.microsoft.com/office/drawing/2014/main" id="{EC8F0F89-259A-7D5F-9E52-07123735018F}"/>
                </a:ext>
              </a:extLst>
            </p:cNvPr>
            <p:cNvCxnSpPr>
              <a:cxnSpLocks/>
            </p:cNvCxnSpPr>
            <p:nvPr/>
          </p:nvCxnSpPr>
          <p:spPr>
            <a:xfrm>
              <a:off x="3048" y="1395119"/>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CD90A0-6C73-AB65-B20A-BAD32644A5F2}"/>
                </a:ext>
              </a:extLst>
            </p:cNvPr>
            <p:cNvCxnSpPr>
              <a:cxnSpLocks/>
            </p:cNvCxnSpPr>
            <p:nvPr/>
          </p:nvCxnSpPr>
          <p:spPr>
            <a:xfrm>
              <a:off x="1524" y="1625576"/>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A98EFE-3BD7-D800-983B-42CE5A97B9B3}"/>
                </a:ext>
              </a:extLst>
            </p:cNvPr>
            <p:cNvCxnSpPr>
              <a:cxnSpLocks/>
            </p:cNvCxnSpPr>
            <p:nvPr/>
          </p:nvCxnSpPr>
          <p:spPr>
            <a:xfrm>
              <a:off x="2286" y="5232425"/>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DF87C7-EF0B-43B1-37A6-37216B523D36}"/>
                </a:ext>
              </a:extLst>
            </p:cNvPr>
            <p:cNvCxnSpPr>
              <a:cxnSpLocks/>
            </p:cNvCxnSpPr>
            <p:nvPr/>
          </p:nvCxnSpPr>
          <p:spPr>
            <a:xfrm>
              <a:off x="762" y="546288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D9BD67-1776-B01D-02EA-3A9670F45750}"/>
                </a:ext>
              </a:extLst>
            </p:cNvPr>
            <p:cNvCxnSpPr>
              <a:cxnSpLocks/>
            </p:cNvCxnSpPr>
            <p:nvPr/>
          </p:nvCxnSpPr>
          <p:spPr>
            <a:xfrm>
              <a:off x="1168419" y="1625574"/>
              <a:ext cx="0" cy="36068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7775A8-BD4B-8A75-4C08-7CBFEE76BA8E}"/>
                </a:ext>
              </a:extLst>
            </p:cNvPr>
            <p:cNvCxnSpPr>
              <a:cxnSpLocks/>
            </p:cNvCxnSpPr>
            <p:nvPr/>
          </p:nvCxnSpPr>
          <p:spPr>
            <a:xfrm>
              <a:off x="11023581" y="1627632"/>
              <a:ext cx="0" cy="36068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FE1105A7-4AFC-EF6E-13F2-250ACBC19A8D}"/>
              </a:ext>
            </a:extLst>
          </p:cNvPr>
          <p:cNvSpPr>
            <a:spLocks noGrp="1"/>
          </p:cNvSpPr>
          <p:nvPr>
            <p:ph type="title" hasCustomPrompt="1"/>
          </p:nvPr>
        </p:nvSpPr>
        <p:spPr>
          <a:xfrm>
            <a:off x="1574292" y="5707825"/>
            <a:ext cx="9043416" cy="466344"/>
          </a:xfrm>
          <a:prstGeom prst="rect">
            <a:avLst/>
          </a:prstGeom>
          <a:ln w="15875">
            <a:noFill/>
          </a:ln>
        </p:spPr>
        <p:txBody>
          <a:bodyPr anchor="ctr">
            <a:normAutofit/>
          </a:bodyPr>
          <a:lstStyle>
            <a:lvl1pPr algn="ctr">
              <a:lnSpc>
                <a:spcPct val="100000"/>
              </a:lnSpc>
              <a:defRPr sz="1800">
                <a:solidFill>
                  <a:schemeClr val="tx1"/>
                </a:solidFill>
                <a:latin typeface="+mn-lt"/>
              </a:defRPr>
            </a:lvl1pPr>
          </a:lstStyle>
          <a:p>
            <a:r>
              <a:rPr lang="en-US" dirty="0"/>
              <a:t>Quote Author</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ED5354EC-538B-EF40-B690-05585CC88731}" type="datetime1">
              <a:rPr lang="en-US" smtClean="0"/>
              <a:t>6/3/2026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15440" y="1635368"/>
            <a:ext cx="8961120" cy="3606845"/>
          </a:xfrm>
        </p:spPr>
        <p:txBody>
          <a:bodyPr anchor="ctr">
            <a:normAutofit/>
          </a:bodyPr>
          <a:lstStyle>
            <a:lvl1pPr marL="164592" indent="-164592" algn="ctr">
              <a:lnSpc>
                <a:spcPct val="100000"/>
              </a:lnSpc>
              <a:spcBef>
                <a:spcPts val="0"/>
              </a:spcBef>
              <a:buNone/>
              <a:defRPr sz="3600">
                <a:latin typeface="+mj-lt"/>
              </a:defRPr>
            </a:lvl1pPr>
          </a:lstStyle>
          <a:p>
            <a:pPr lvl="0"/>
            <a:r>
              <a:rPr lang="en-US" dirty="0"/>
              <a:t>Click to add Quote</a:t>
            </a:r>
          </a:p>
        </p:txBody>
      </p:sp>
    </p:spTree>
    <p:extLst>
      <p:ext uri="{BB962C8B-B14F-4D97-AF65-F5344CB8AC3E}">
        <p14:creationId xmlns:p14="http://schemas.microsoft.com/office/powerpoint/2010/main" val="3605926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851C64-A7BE-1C72-3E57-4775B409DC8A}"/>
              </a:ext>
            </a:extLst>
          </p:cNvPr>
          <p:cNvGrpSpPr/>
          <p:nvPr userDrawn="1"/>
        </p:nvGrpSpPr>
        <p:grpSpPr>
          <a:xfrm>
            <a:off x="1524" y="2369525"/>
            <a:ext cx="12190476" cy="4488475"/>
            <a:chOff x="1524" y="2369525"/>
            <a:chExt cx="12190476" cy="4488475"/>
          </a:xfrm>
        </p:grpSpPr>
        <p:cxnSp>
          <p:nvCxnSpPr>
            <p:cNvPr id="12" name="Straight Connector 11">
              <a:extLst>
                <a:ext uri="{FF2B5EF4-FFF2-40B4-BE49-F238E27FC236}">
                  <a16:creationId xmlns:a16="http://schemas.microsoft.com/office/drawing/2014/main" id="{F3584888-406D-19CF-E760-2B48E0ABB0C8}"/>
                </a:ext>
              </a:extLst>
            </p:cNvPr>
            <p:cNvCxnSpPr>
              <a:cxnSpLocks/>
            </p:cNvCxnSpPr>
            <p:nvPr/>
          </p:nvCxnSpPr>
          <p:spPr>
            <a:xfrm>
              <a:off x="4075888" y="2606040"/>
              <a:ext cx="0" cy="42519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749300-540B-EA3D-22F0-87D400B0C336}"/>
                </a:ext>
              </a:extLst>
            </p:cNvPr>
            <p:cNvCxnSpPr>
              <a:cxnSpLocks/>
            </p:cNvCxnSpPr>
            <p:nvPr userDrawn="1"/>
          </p:nvCxnSpPr>
          <p:spPr>
            <a:xfrm>
              <a:off x="1524" y="259998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B4F06D6-F8BF-9F65-C268-860831C18425}"/>
                </a:ext>
              </a:extLst>
            </p:cNvPr>
            <p:cNvCxnSpPr>
              <a:cxnSpLocks/>
            </p:cNvCxnSpPr>
            <p:nvPr userDrawn="1"/>
          </p:nvCxnSpPr>
          <p:spPr>
            <a:xfrm>
              <a:off x="3048" y="2369525"/>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3803" y="3275676"/>
            <a:ext cx="3595138" cy="2889149"/>
          </a:xfrm>
        </p:spPr>
        <p:txBody>
          <a:bodyPr anchor="ctr" anchorCtr="0">
            <a:normAutofit/>
          </a:bodyPr>
          <a:lstStyle>
            <a:lvl1pPr>
              <a:defRPr sz="4400"/>
            </a:lvl1pPr>
          </a:lstStyle>
          <a:p>
            <a:r>
              <a:rPr lang="en-US"/>
              <a:t>Click to edit Master title style</a:t>
            </a:r>
            <a:endParaRPr lang="en-US" dirty="0"/>
          </a:p>
        </p:txBody>
      </p:sp>
      <p:sp>
        <p:nvSpPr>
          <p:cNvPr id="16" name="Picture Placeholder 10">
            <a:extLst>
              <a:ext uri="{FF2B5EF4-FFF2-40B4-BE49-F238E27FC236}">
                <a16:creationId xmlns:a16="http://schemas.microsoft.com/office/drawing/2014/main" id="{4480451A-EDD2-119A-DA35-2DFD2B24576D}"/>
              </a:ext>
            </a:extLst>
          </p:cNvPr>
          <p:cNvSpPr>
            <a:spLocks noGrp="1"/>
          </p:cNvSpPr>
          <p:nvPr>
            <p:ph type="pic" sz="quarter" idx="15"/>
          </p:nvPr>
        </p:nvSpPr>
        <p:spPr>
          <a:xfrm>
            <a:off x="0" y="0"/>
            <a:ext cx="12192000" cy="2353456"/>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4758859" y="3153127"/>
            <a:ext cx="3200400" cy="3011697"/>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8315058" y="3153127"/>
            <a:ext cx="3200400" cy="3011697"/>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66928" y="6309360"/>
            <a:ext cx="1371600" cy="365760"/>
          </a:xfrm>
        </p:spPr>
        <p:txBody>
          <a:bodyPr/>
          <a:lstStyle/>
          <a:p>
            <a:fld id="{3678ED03-48B7-A743-8DD2-7FFA62A0AF10}"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76651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6C894-D1B4-57D3-91A7-279AB6F954CE}"/>
              </a:ext>
            </a:extLst>
          </p:cNvPr>
          <p:cNvGrpSpPr/>
          <p:nvPr userDrawn="1"/>
        </p:nvGrpSpPr>
        <p:grpSpPr>
          <a:xfrm>
            <a:off x="2319507" y="-3644"/>
            <a:ext cx="9882118" cy="6858000"/>
            <a:chOff x="2319507" y="-3644"/>
            <a:chExt cx="9882118" cy="6858000"/>
          </a:xfrm>
        </p:grpSpPr>
        <p:cxnSp>
          <p:nvCxnSpPr>
            <p:cNvPr id="14" name="Straight Connector 13">
              <a:extLst>
                <a:ext uri="{FF2B5EF4-FFF2-40B4-BE49-F238E27FC236}">
                  <a16:creationId xmlns:a16="http://schemas.microsoft.com/office/drawing/2014/main" id="{EECF737A-CD16-4F1D-E4F3-176098CA5800}"/>
                </a:ext>
              </a:extLst>
            </p:cNvPr>
            <p:cNvCxnSpPr>
              <a:cxnSpLocks/>
            </p:cNvCxnSpPr>
            <p:nvPr/>
          </p:nvCxnSpPr>
          <p:spPr>
            <a:xfrm rot="5400000">
              <a:off x="-878608" y="3425785"/>
              <a:ext cx="68571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749300-540B-EA3D-22F0-87D400B0C336}"/>
                </a:ext>
              </a:extLst>
            </p:cNvPr>
            <p:cNvCxnSpPr>
              <a:cxnSpLocks/>
            </p:cNvCxnSpPr>
            <p:nvPr/>
          </p:nvCxnSpPr>
          <p:spPr>
            <a:xfrm rot="5400000">
              <a:off x="-1109065" y="3424928"/>
              <a:ext cx="685714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997F95-5433-14AD-3BB0-7E0594932620}"/>
                </a:ext>
              </a:extLst>
            </p:cNvPr>
            <p:cNvCxnSpPr>
              <a:cxnSpLocks/>
            </p:cNvCxnSpPr>
            <p:nvPr/>
          </p:nvCxnSpPr>
          <p:spPr>
            <a:xfrm>
              <a:off x="2549963" y="2239968"/>
              <a:ext cx="965166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70450" y="548640"/>
            <a:ext cx="8396412" cy="1371600"/>
          </a:xfrm>
        </p:spPr>
        <p:txBody>
          <a:bodyPr anchor="b" anchorCtr="0">
            <a:normAutofit/>
          </a:bodyPr>
          <a:lstStyle>
            <a:lvl1pPr>
              <a:defRPr sz="4400"/>
            </a:lvl1pPr>
          </a:lstStyle>
          <a:p>
            <a:r>
              <a:rPr lang="en-US"/>
              <a:t>Click to edit Master title style</a:t>
            </a:r>
            <a:endParaRPr lang="en-US" dirty="0"/>
          </a:p>
        </p:txBody>
      </p:sp>
      <p:sp>
        <p:nvSpPr>
          <p:cNvPr id="8" name="Picture Placeholder 10">
            <a:extLst>
              <a:ext uri="{FF2B5EF4-FFF2-40B4-BE49-F238E27FC236}">
                <a16:creationId xmlns:a16="http://schemas.microsoft.com/office/drawing/2014/main" id="{4D6822CD-39C0-0CC2-075F-B33EE114F01E}"/>
              </a:ext>
            </a:extLst>
          </p:cNvPr>
          <p:cNvSpPr>
            <a:spLocks noGrp="1"/>
          </p:cNvSpPr>
          <p:nvPr>
            <p:ph type="pic" sz="quarter" idx="15"/>
          </p:nvPr>
        </p:nvSpPr>
        <p:spPr>
          <a:xfrm>
            <a:off x="0" y="1"/>
            <a:ext cx="2312894" cy="6858000"/>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2987199" y="2560320"/>
            <a:ext cx="4023360" cy="36576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7443506" y="2560320"/>
            <a:ext cx="4023360" cy="36576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a:extLst>
              <a:ext uri="{FF2B5EF4-FFF2-40B4-BE49-F238E27FC236}">
                <a16:creationId xmlns:a16="http://schemas.microsoft.com/office/drawing/2014/main" id="{E5D4F6C2-06EF-3BFE-5938-6C304B0949F5}"/>
              </a:ext>
            </a:extLst>
          </p:cNvPr>
          <p:cNvSpPr>
            <a:spLocks noGrp="1"/>
          </p:cNvSpPr>
          <p:nvPr>
            <p:ph type="dt" sz="half" idx="16"/>
          </p:nvPr>
        </p:nvSpPr>
        <p:spPr>
          <a:xfrm>
            <a:off x="10268712" y="6309360"/>
            <a:ext cx="1371600" cy="365760"/>
          </a:xfrm>
        </p:spPr>
        <p:txBody>
          <a:bodyPr/>
          <a:lstStyle/>
          <a:p>
            <a:fld id="{B757F186-BC5C-E049-9BED-C879FF838727}" type="datetime1">
              <a:rPr lang="en-US" smtClean="0"/>
              <a:t>6/3/2026</a:t>
            </a:fld>
            <a:endParaRPr lang="en-US" dirty="0"/>
          </a:p>
        </p:txBody>
      </p:sp>
      <p:sp>
        <p:nvSpPr>
          <p:cNvPr id="17" name="Footer Placeholder 16">
            <a:extLst>
              <a:ext uri="{FF2B5EF4-FFF2-40B4-BE49-F238E27FC236}">
                <a16:creationId xmlns:a16="http://schemas.microsoft.com/office/drawing/2014/main" id="{3970E9DE-1854-5825-875F-2FA7606667AA}"/>
              </a:ext>
            </a:extLst>
          </p:cNvPr>
          <p:cNvSpPr>
            <a:spLocks noGrp="1"/>
          </p:cNvSpPr>
          <p:nvPr>
            <p:ph type="ftr" sz="quarter" idx="17"/>
          </p:nvPr>
        </p:nvSpPr>
        <p:spPr>
          <a:xfrm>
            <a:off x="3335830" y="6309360"/>
            <a:ext cx="2805405" cy="365125"/>
          </a:xfrm>
        </p:spPr>
        <p:txBody>
          <a:bodyPr/>
          <a:lstStyle/>
          <a:p>
            <a:pPr algn="l"/>
            <a:endParaRPr lang="en-US" dirty="0"/>
          </a:p>
        </p:txBody>
      </p:sp>
      <p:sp>
        <p:nvSpPr>
          <p:cNvPr id="18" name="Slide Number Placeholder 17">
            <a:extLst>
              <a:ext uri="{FF2B5EF4-FFF2-40B4-BE49-F238E27FC236}">
                <a16:creationId xmlns:a16="http://schemas.microsoft.com/office/drawing/2014/main" id="{E8D4AEC5-2901-2491-7236-E3C375B57500}"/>
              </a:ext>
            </a:extLst>
          </p:cNvPr>
          <p:cNvSpPr>
            <a:spLocks noGrp="1"/>
          </p:cNvSpPr>
          <p:nvPr>
            <p:ph type="sldNum" sz="quarter" idx="18"/>
          </p:nvPr>
        </p:nvSpPr>
        <p:spPr>
          <a:xfrm>
            <a:off x="2888927" y="6309360"/>
            <a:ext cx="429207" cy="365125"/>
          </a:xfrm>
        </p:spPr>
        <p:txBody>
          <a:bodyPr/>
          <a:lstStyle>
            <a:lvl1pPr algn="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49241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1313408"/>
            <a:ext cx="10741152" cy="1132258"/>
          </a:xfrm>
        </p:spPr>
        <p:txBody>
          <a:body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CF81D37-71A0-6247-B4F9-89AB56FCB9F0}" type="datetime1">
              <a:rPr lang="en-US" smtClean="0"/>
              <a:t>6/3/2026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2490637"/>
            <a:ext cx="5181600" cy="4351338"/>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2490637"/>
            <a:ext cx="5181600" cy="4351338"/>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6836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566928" y="6309360"/>
            <a:ext cx="1371600" cy="365760"/>
          </a:xfrm>
        </p:spPr>
        <p:txBody>
          <a:bodyPr/>
          <a:lstStyle/>
          <a:p>
            <a:fld id="{219F6FE5-28DC-924E-B335-9F73F02FD9E9}" type="datetime1">
              <a:rPr lang="en-US" smtClean="0"/>
              <a:t>6/3/2026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437249" y="6309360"/>
            <a:ext cx="2805405" cy="365125"/>
          </a:xfrm>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53271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566928" y="6309360"/>
            <a:ext cx="1371600" cy="365760"/>
          </a:xfrm>
        </p:spPr>
        <p:txBody>
          <a:bodyPr/>
          <a:lstStyle/>
          <a:p>
            <a:fld id="{FA69F012-8801-654E-BA91-4385C1A34D05}" type="datetime1">
              <a:rPr lang="en-US" smtClean="0"/>
              <a:t>6/3/2026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437249" y="6309360"/>
            <a:ext cx="2805405" cy="365125"/>
          </a:xfrm>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34519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B6031AE-DA09-E546-8A91-03FDF50474E1}" type="datetime1">
              <a:rPr lang="en-US" smtClean="0"/>
              <a:t>6/3/2026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590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B9B18D-498E-8BF2-85F9-CECC6B1E2F84}"/>
              </a:ext>
            </a:extLst>
          </p:cNvPr>
          <p:cNvGrpSpPr/>
          <p:nvPr userDrawn="1"/>
        </p:nvGrpSpPr>
        <p:grpSpPr>
          <a:xfrm>
            <a:off x="1524" y="621942"/>
            <a:ext cx="12189714" cy="5624442"/>
            <a:chOff x="1524" y="679790"/>
            <a:chExt cx="12189714" cy="5624442"/>
          </a:xfrm>
        </p:grpSpPr>
        <p:cxnSp>
          <p:nvCxnSpPr>
            <p:cNvPr id="19" name="Straight Connector 18">
              <a:extLst>
                <a:ext uri="{FF2B5EF4-FFF2-40B4-BE49-F238E27FC236}">
                  <a16:creationId xmlns:a16="http://schemas.microsoft.com/office/drawing/2014/main" id="{D296FE84-0A13-A29F-A4E8-292742379ADB}"/>
                </a:ext>
              </a:extLst>
            </p:cNvPr>
            <p:cNvCxnSpPr>
              <a:cxnSpLocks/>
            </p:cNvCxnSpPr>
            <p:nvPr/>
          </p:nvCxnSpPr>
          <p:spPr>
            <a:xfrm>
              <a:off x="1524" y="679790"/>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9D638E-5BD7-A449-2EFE-F99BFA446FBE}"/>
                </a:ext>
              </a:extLst>
            </p:cNvPr>
            <p:cNvCxnSpPr>
              <a:cxnSpLocks/>
            </p:cNvCxnSpPr>
            <p:nvPr/>
          </p:nvCxnSpPr>
          <p:spPr>
            <a:xfrm>
              <a:off x="2286" y="6293907"/>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FBA7D1E-DA33-A2FA-A81A-D6EB828F4482}"/>
                </a:ext>
              </a:extLst>
            </p:cNvPr>
            <p:cNvGrpSpPr/>
            <p:nvPr/>
          </p:nvGrpSpPr>
          <p:grpSpPr>
            <a:xfrm rot="16200000">
              <a:off x="3281050" y="3377216"/>
              <a:ext cx="5623560" cy="230471"/>
              <a:chOff x="1517" y="-1102564"/>
              <a:chExt cx="12190483" cy="230471"/>
            </a:xfrm>
          </p:grpSpPr>
          <p:cxnSp>
            <p:nvCxnSpPr>
              <p:cNvPr id="14" name="Straight Connector 13">
                <a:extLst>
                  <a:ext uri="{FF2B5EF4-FFF2-40B4-BE49-F238E27FC236}">
                    <a16:creationId xmlns:a16="http://schemas.microsoft.com/office/drawing/2014/main" id="{69023D91-CD23-FCDB-CD80-1285134E95EE}"/>
                  </a:ext>
                </a:extLst>
              </p:cNvPr>
              <p:cNvCxnSpPr>
                <a:cxnSpLocks/>
              </p:cNvCxnSpPr>
              <p:nvPr/>
            </p:nvCxnSpPr>
            <p:spPr>
              <a:xfrm>
                <a:off x="3041" y="-1102564"/>
                <a:ext cx="1218895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1D74D-C07B-E264-91B1-BFC25D1CC628}"/>
                  </a:ext>
                </a:extLst>
              </p:cNvPr>
              <p:cNvCxnSpPr>
                <a:cxnSpLocks/>
              </p:cNvCxnSpPr>
              <p:nvPr/>
            </p:nvCxnSpPr>
            <p:spPr>
              <a:xfrm>
                <a:off x="1517" y="-872093"/>
                <a:ext cx="1218895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48517" y="1559052"/>
            <a:ext cx="4480560" cy="3739896"/>
          </a:xfrm>
        </p:spPr>
        <p:txBody>
          <a:bodyPr anchor="ctr" anchorCtr="0">
            <a:normAutofit/>
          </a:bodyPr>
          <a:lstStyle>
            <a:lvl1pPr algn="ctr">
              <a:lnSpc>
                <a:spcPct val="75000"/>
              </a:lnSpc>
              <a:defRPr sz="6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noChangeAspect="1"/>
          </p:cNvSpPr>
          <p:nvPr>
            <p:ph type="pic" sz="quarter" idx="13"/>
          </p:nvPr>
        </p:nvSpPr>
        <p:spPr>
          <a:xfrm>
            <a:off x="6208065" y="627418"/>
            <a:ext cx="5983935" cy="5596128"/>
          </a:xfrm>
          <a:blipFill dpi="0" rotWithShape="1">
            <a:blip r:embed="rId2" cstate="email">
              <a:alphaModFix amt="60000"/>
              <a:extLst>
                <a:ext uri="{28A0092B-C50C-407E-A947-70E740481C1C}">
                  <a14:useLocalDpi xmlns:a14="http://schemas.microsoft.com/office/drawing/2010/main"/>
                </a:ext>
              </a:extLst>
            </a:blip>
            <a:srcRect/>
            <a:stretch>
              <a:fillRect l="1" r="1"/>
            </a:stretch>
          </a:blipFill>
        </p:spPr>
        <p:txBody>
          <a:bodyPr/>
          <a:lstStyle/>
          <a:p>
            <a:r>
              <a:rPr lang="en-US"/>
              <a:t>Click icon to add picture</a:t>
            </a:r>
            <a:endParaRPr lang="en-US" dirty="0"/>
          </a:p>
        </p:txBody>
      </p:sp>
    </p:spTree>
    <p:extLst>
      <p:ext uri="{BB962C8B-B14F-4D97-AF65-F5344CB8AC3E}">
        <p14:creationId xmlns:p14="http://schemas.microsoft.com/office/powerpoint/2010/main" val="365831525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566928" y="6309360"/>
            <a:ext cx="1371600" cy="365760"/>
          </a:xfrm>
        </p:spPr>
        <p:txBody>
          <a:bodyPr/>
          <a:lstStyle/>
          <a:p>
            <a:fld id="{B5AC1EE3-8DAF-B14B-BBB9-F51C019514E2}" type="datetime1">
              <a:rPr lang="en-US" smtClean="0"/>
              <a:t>6/3/2026</a:t>
            </a:fld>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437249" y="6309360"/>
            <a:ext cx="2805405" cy="365125"/>
          </a:xfrm>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31260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566928" y="6309360"/>
            <a:ext cx="1371600" cy="365760"/>
          </a:xfrm>
        </p:spPr>
        <p:txBody>
          <a:bodyPr/>
          <a:lstStyle/>
          <a:p>
            <a:fld id="{1288866C-ADAB-8347-AC3F-C68495CA516D}" type="datetime1">
              <a:rPr lang="en-US" smtClean="0"/>
              <a:t>6/3/2026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1984248" y="6309360"/>
            <a:ext cx="1834543" cy="365125"/>
          </a:xfrm>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3769027" y="6309360"/>
            <a:ext cx="429207" cy="365125"/>
          </a:xfrm>
        </p:spPr>
        <p:txBody>
          <a:bodyPr/>
          <a:lstStyle/>
          <a:p>
            <a:fld id="{CC057153-B650-4DEB-B370-79DDCFDCE934}" type="slidenum">
              <a:rPr lang="en-US" smtClean="0"/>
              <a:t>‹#›</a:t>
            </a:fld>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905758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200400"/>
            <a:ext cx="10890374" cy="2743200"/>
          </a:xfrm>
          <a:noFill/>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566928" y="6309360"/>
            <a:ext cx="1371600" cy="365760"/>
          </a:xfrm>
        </p:spPr>
        <p:txBody>
          <a:bodyPr/>
          <a:lstStyle/>
          <a:p>
            <a:fld id="{8CE3BE77-9432-6A4B-8CAB-C566A7B21CF4}" type="datetime1">
              <a:rPr lang="en-US" smtClean="0"/>
              <a:t>6/3/2026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437249" y="6309360"/>
            <a:ext cx="2805405" cy="365125"/>
          </a:xfrm>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7365854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2"/>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C4B93E9A-7B3C-D739-A537-E0C99704C1D2}"/>
              </a:ext>
            </a:extLst>
          </p:cNvPr>
          <p:cNvSpPr>
            <a:spLocks noGrp="1"/>
          </p:cNvSpPr>
          <p:nvPr>
            <p:ph type="pic" sz="quarter" idx="15"/>
          </p:nvPr>
        </p:nvSpPr>
        <p:spPr>
          <a:xfrm>
            <a:off x="2308481" y="0"/>
            <a:ext cx="9883518" cy="6857999"/>
          </a:xfrm>
          <a:custGeom>
            <a:avLst/>
            <a:gdLst>
              <a:gd name="connsiteX0" fmla="*/ 0 w 8127902"/>
              <a:gd name="connsiteY0" fmla="*/ 5452946 h 6857999"/>
              <a:gd name="connsiteX1" fmla="*/ 8127902 w 8127902"/>
              <a:gd name="connsiteY1" fmla="*/ 5452946 h 6857999"/>
              <a:gd name="connsiteX2" fmla="*/ 8127902 w 8127902"/>
              <a:gd name="connsiteY2" fmla="*/ 6857999 h 6857999"/>
              <a:gd name="connsiteX3" fmla="*/ 0 w 8127902"/>
              <a:gd name="connsiteY3" fmla="*/ 6857999 h 6857999"/>
              <a:gd name="connsiteX4" fmla="*/ 0 w 8127902"/>
              <a:gd name="connsiteY4" fmla="*/ 0 h 6857999"/>
              <a:gd name="connsiteX5" fmla="*/ 8127902 w 8127902"/>
              <a:gd name="connsiteY5" fmla="*/ 0 h 6857999"/>
              <a:gd name="connsiteX6" fmla="*/ 8127902 w 8127902"/>
              <a:gd name="connsiteY6" fmla="*/ 1382751 h 6857999"/>
              <a:gd name="connsiteX7" fmla="*/ 0 w 8127902"/>
              <a:gd name="connsiteY7" fmla="*/ 138275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7902" h="6857999">
                <a:moveTo>
                  <a:pt x="0" y="5452946"/>
                </a:moveTo>
                <a:lnTo>
                  <a:pt x="8127902" y="5452946"/>
                </a:lnTo>
                <a:lnTo>
                  <a:pt x="8127902" y="6857999"/>
                </a:lnTo>
                <a:lnTo>
                  <a:pt x="0" y="6857999"/>
                </a:lnTo>
                <a:close/>
                <a:moveTo>
                  <a:pt x="0" y="0"/>
                </a:moveTo>
                <a:lnTo>
                  <a:pt x="8127902" y="0"/>
                </a:lnTo>
                <a:lnTo>
                  <a:pt x="8127902" y="1382751"/>
                </a:lnTo>
                <a:lnTo>
                  <a:pt x="0" y="1382751"/>
                </a:lnTo>
                <a:close/>
              </a:path>
            </a:pathLst>
          </a:custGeom>
          <a:blipFill dpi="0" rotWithShape="1">
            <a:blip r:embed="rId2" cstate="screen">
              <a:alphaModFix amt="60000"/>
              <a:extLst>
                <a:ext uri="{28A0092B-C50C-407E-A947-70E740481C1C}">
                  <a14:useLocalDpi xmlns:a14="http://schemas.microsoft.com/office/drawing/2010/main"/>
                </a:ext>
              </a:extLst>
            </a:blip>
            <a:srcRect/>
            <a:stretch>
              <a:fillRect/>
            </a:stretch>
          </a:blipFill>
        </p:spPr>
        <p:txBody>
          <a:bodyPr wrap="square">
            <a:noAutofit/>
          </a:bodyPr>
          <a:lstStyle/>
          <a:p>
            <a:r>
              <a:rPr lang="en-US"/>
              <a:t>Click icon to add picture</a:t>
            </a:r>
            <a:endParaRPr lang="en-US" dirty="0"/>
          </a:p>
        </p:txBody>
      </p:sp>
      <p:grpSp>
        <p:nvGrpSpPr>
          <p:cNvPr id="14" name="Group 13">
            <a:extLst>
              <a:ext uri="{FF2B5EF4-FFF2-40B4-BE49-F238E27FC236}">
                <a16:creationId xmlns:a16="http://schemas.microsoft.com/office/drawing/2014/main" id="{840C21F1-162E-8951-B67D-4497E13354A2}"/>
              </a:ext>
            </a:extLst>
          </p:cNvPr>
          <p:cNvGrpSpPr/>
          <p:nvPr userDrawn="1"/>
        </p:nvGrpSpPr>
        <p:grpSpPr>
          <a:xfrm>
            <a:off x="1524" y="-1"/>
            <a:ext cx="12190476" cy="6858001"/>
            <a:chOff x="1524" y="-1"/>
            <a:chExt cx="12190476" cy="6858001"/>
          </a:xfrm>
        </p:grpSpPr>
        <p:cxnSp>
          <p:nvCxnSpPr>
            <p:cNvPr id="9" name="Straight Connector 8">
              <a:extLst>
                <a:ext uri="{FF2B5EF4-FFF2-40B4-BE49-F238E27FC236}">
                  <a16:creationId xmlns:a16="http://schemas.microsoft.com/office/drawing/2014/main" id="{A791CF62-4928-7BDE-C6EE-02CDA853F4E5}"/>
                </a:ext>
              </a:extLst>
            </p:cNvPr>
            <p:cNvCxnSpPr>
              <a:cxnSpLocks/>
            </p:cNvCxnSpPr>
            <p:nvPr/>
          </p:nvCxnSpPr>
          <p:spPr>
            <a:xfrm>
              <a:off x="3048" y="137929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FD0D36-770E-938A-A59C-85DB2434CFE3}"/>
                </a:ext>
              </a:extLst>
            </p:cNvPr>
            <p:cNvCxnSpPr>
              <a:cxnSpLocks/>
            </p:cNvCxnSpPr>
            <p:nvPr/>
          </p:nvCxnSpPr>
          <p:spPr>
            <a:xfrm>
              <a:off x="1524" y="1609749"/>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902DDA-71C4-D5B9-74D7-EB5DF9A7DE5D}"/>
                </a:ext>
              </a:extLst>
            </p:cNvPr>
            <p:cNvCxnSpPr>
              <a:cxnSpLocks/>
            </p:cNvCxnSpPr>
            <p:nvPr/>
          </p:nvCxnSpPr>
          <p:spPr>
            <a:xfrm>
              <a:off x="3048" y="5230685"/>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61918F-9F99-CD5F-BFE6-E39CA1548658}"/>
                </a:ext>
              </a:extLst>
            </p:cNvPr>
            <p:cNvCxnSpPr>
              <a:cxnSpLocks/>
            </p:cNvCxnSpPr>
            <p:nvPr/>
          </p:nvCxnSpPr>
          <p:spPr>
            <a:xfrm>
              <a:off x="1524" y="5461142"/>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D8B191-4931-900A-AB3A-6097D34C028C}"/>
                </a:ext>
              </a:extLst>
            </p:cNvPr>
            <p:cNvCxnSpPr/>
            <p:nvPr/>
          </p:nvCxnSpPr>
          <p:spPr>
            <a:xfrm>
              <a:off x="2297240" y="-1"/>
              <a:ext cx="0" cy="68580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866413" y="1788680"/>
            <a:ext cx="8430767" cy="1842020"/>
          </a:xfrm>
        </p:spPr>
        <p:txBody>
          <a:bodyPr anchor="b">
            <a:noAutofit/>
          </a:bodyPr>
          <a:lstStyle>
            <a:lvl1pPr>
              <a:defRPr sz="4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465329" y="557784"/>
            <a:ext cx="1371600" cy="365760"/>
          </a:xfrm>
        </p:spPr>
        <p:txBody>
          <a:bodyPr/>
          <a:lstStyle/>
          <a:p>
            <a:fld id="{B1C93994-1E2D-3543-BD77-44FCFB71CAFD}" type="datetime1">
              <a:rPr lang="en-US" smtClean="0"/>
              <a:t>6/3/2026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401379" y="5748055"/>
            <a:ext cx="429207" cy="365125"/>
          </a:xfrm>
        </p:spPr>
        <p:txBody>
          <a:bodyPr/>
          <a:lstStyle>
            <a:lvl1pPr algn="l">
              <a:defRPr/>
            </a:lvl1pPr>
          </a:lstStyle>
          <a:p>
            <a:fld id="{CC057153-B650-4DEB-B370-79DDCFDCE934}" type="slidenum">
              <a:rPr lang="en-US" smtClean="0"/>
              <a:pPr/>
              <a:t>‹#›</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01379" y="6143001"/>
            <a:ext cx="1463040" cy="365125"/>
          </a:xfrm>
        </p:spPr>
        <p:txBody>
          <a:bodyPr/>
          <a:lstStyle>
            <a:lvl1pPr algn="l">
              <a:defRPr/>
            </a:lvl1pPr>
          </a:lstStyle>
          <a:p>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2866541" y="3784036"/>
            <a:ext cx="8430639" cy="1279615"/>
          </a:xfrm>
        </p:spPr>
        <p:txBody>
          <a:bodyPr>
            <a:noAutofit/>
          </a:bodyPr>
          <a:lstStyle>
            <a:lvl1pPr marL="0" indent="0">
              <a:buNone/>
              <a:defRPr sz="2000" i="1"/>
            </a:lvl1pPr>
            <a:lvl2pPr marL="228600" indent="0">
              <a:buNone/>
              <a:defRPr sz="2000" i="1"/>
            </a:lvl2pPr>
            <a:lvl3pPr marL="457200" indent="0">
              <a:buNone/>
              <a:defRPr sz="2000" i="1"/>
            </a:lvl3pPr>
            <a:lvl4pPr marL="685800" indent="0">
              <a:buNone/>
              <a:defRPr sz="2000" i="1"/>
            </a:lvl4pPr>
            <a:lvl5pPr marL="914400" indent="0">
              <a:buNone/>
              <a:defRPr sz="200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311737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Picture and Dat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4F8D86E-5D70-7185-C411-C71D956B9C53}"/>
              </a:ext>
            </a:extLst>
          </p:cNvPr>
          <p:cNvGrpSpPr/>
          <p:nvPr userDrawn="1"/>
        </p:nvGrpSpPr>
        <p:grpSpPr>
          <a:xfrm>
            <a:off x="762" y="4323710"/>
            <a:ext cx="12190476" cy="230457"/>
            <a:chOff x="1524" y="486404"/>
            <a:chExt cx="12190476" cy="230457"/>
          </a:xfrm>
        </p:grpSpPr>
        <p:cxnSp>
          <p:nvCxnSpPr>
            <p:cNvPr id="14" name="Straight Connector 13">
              <a:extLst>
                <a:ext uri="{FF2B5EF4-FFF2-40B4-BE49-F238E27FC236}">
                  <a16:creationId xmlns:a16="http://schemas.microsoft.com/office/drawing/2014/main" id="{792226F6-839F-E0FD-4A1B-F028A504415C}"/>
                </a:ext>
              </a:extLst>
            </p:cNvPr>
            <p:cNvCxnSpPr>
              <a:cxnSpLocks/>
            </p:cNvCxnSpPr>
            <p:nvPr/>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3AA5B1-AF38-6DBD-00FF-264F5F3B6804}"/>
                </a:ext>
              </a:extLst>
            </p:cNvPr>
            <p:cNvCxnSpPr>
              <a:cxnSpLocks/>
            </p:cNvCxnSpPr>
            <p:nvPr/>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A38C3CA0-C363-69D3-827F-AF038DF1A90C}"/>
              </a:ext>
            </a:extLst>
          </p:cNvPr>
          <p:cNvCxnSpPr>
            <a:cxnSpLocks/>
          </p:cNvCxnSpPr>
          <p:nvPr/>
        </p:nvCxnSpPr>
        <p:spPr>
          <a:xfrm>
            <a:off x="7823179" y="4554167"/>
            <a:ext cx="0" cy="23038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8883CA6-E205-E263-764B-64C61C1320D0}"/>
              </a:ext>
            </a:extLst>
          </p:cNvPr>
          <p:cNvGrpSpPr/>
          <p:nvPr userDrawn="1"/>
        </p:nvGrpSpPr>
        <p:grpSpPr>
          <a:xfrm>
            <a:off x="1524" y="486404"/>
            <a:ext cx="12190476" cy="230457"/>
            <a:chOff x="1524" y="486404"/>
            <a:chExt cx="12190476" cy="230457"/>
          </a:xfrm>
        </p:grpSpPr>
        <p:cxnSp>
          <p:nvCxnSpPr>
            <p:cNvPr id="5" name="Straight Connector 4">
              <a:extLst>
                <a:ext uri="{FF2B5EF4-FFF2-40B4-BE49-F238E27FC236}">
                  <a16:creationId xmlns:a16="http://schemas.microsoft.com/office/drawing/2014/main" id="{30BE2DC9-8E74-FFAE-BD8E-F04D7AF773E6}"/>
                </a:ext>
              </a:extLst>
            </p:cNvPr>
            <p:cNvCxnSpPr>
              <a:cxnSpLocks/>
            </p:cNvCxnSpPr>
            <p:nvPr userDrawn="1"/>
          </p:nvCxnSpPr>
          <p:spPr>
            <a:xfrm>
              <a:off x="3048" y="486404"/>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0740C90-E1CD-A152-9536-FF1D3721A0D6}"/>
                </a:ext>
              </a:extLst>
            </p:cNvPr>
            <p:cNvCxnSpPr>
              <a:cxnSpLocks/>
            </p:cNvCxnSpPr>
            <p:nvPr userDrawn="1"/>
          </p:nvCxnSpPr>
          <p:spPr>
            <a:xfrm>
              <a:off x="1524" y="716861"/>
              <a:ext cx="121889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82583" y="984562"/>
            <a:ext cx="7551109" cy="3071446"/>
          </a:xfrm>
        </p:spPr>
        <p:txBody>
          <a:bodyPr anchor="ctr" anchorCtr="0">
            <a:noAutofit/>
          </a:bodyPr>
          <a:lstStyle>
            <a:lvl1pPr algn="l">
              <a:lnSpc>
                <a:spcPct val="75000"/>
              </a:lnSpc>
              <a:defRPr sz="6000"/>
            </a:lvl1pPr>
          </a:lstStyle>
          <a:p>
            <a:r>
              <a:rPr lang="en-US"/>
              <a:t>Click to edit Master title style</a:t>
            </a:r>
            <a:endParaRPr lang="en-US" dirty="0"/>
          </a:p>
        </p:txBody>
      </p:sp>
      <p:sp>
        <p:nvSpPr>
          <p:cNvPr id="30" name="Picture Placeholder 29">
            <a:extLst>
              <a:ext uri="{FF2B5EF4-FFF2-40B4-BE49-F238E27FC236}">
                <a16:creationId xmlns:a16="http://schemas.microsoft.com/office/drawing/2014/main" id="{EFCA6BCB-48B7-F81F-5A99-F96883C67B4F}"/>
              </a:ext>
            </a:extLst>
          </p:cNvPr>
          <p:cNvSpPr>
            <a:spLocks noGrp="1"/>
          </p:cNvSpPr>
          <p:nvPr>
            <p:ph type="pic" sz="quarter" idx="13"/>
          </p:nvPr>
        </p:nvSpPr>
        <p:spPr>
          <a:xfrm>
            <a:off x="0" y="4572000"/>
            <a:ext cx="12191999" cy="2286000"/>
          </a:xfrm>
          <a:custGeom>
            <a:avLst/>
            <a:gdLst>
              <a:gd name="connsiteX0" fmla="*/ 7837048 w 12191999"/>
              <a:gd name="connsiteY0" fmla="*/ 0 h 2286000"/>
              <a:gd name="connsiteX1" fmla="*/ 12191999 w 12191999"/>
              <a:gd name="connsiteY1" fmla="*/ 0 h 2286000"/>
              <a:gd name="connsiteX2" fmla="*/ 12191999 w 12191999"/>
              <a:gd name="connsiteY2" fmla="*/ 2286000 h 2286000"/>
              <a:gd name="connsiteX3" fmla="*/ 7837048 w 12191999"/>
              <a:gd name="connsiteY3" fmla="*/ 2286000 h 2286000"/>
              <a:gd name="connsiteX4" fmla="*/ 0 w 12191999"/>
              <a:gd name="connsiteY4" fmla="*/ 0 h 2286000"/>
              <a:gd name="connsiteX5" fmla="*/ 7809616 w 12191999"/>
              <a:gd name="connsiteY5" fmla="*/ 0 h 2286000"/>
              <a:gd name="connsiteX6" fmla="*/ 7809616 w 12191999"/>
              <a:gd name="connsiteY6" fmla="*/ 2286000 h 2286000"/>
              <a:gd name="connsiteX7" fmla="*/ 0 w 12191999"/>
              <a:gd name="connsiteY7"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286000">
                <a:moveTo>
                  <a:pt x="7837048" y="0"/>
                </a:moveTo>
                <a:lnTo>
                  <a:pt x="12191999" y="0"/>
                </a:lnTo>
                <a:lnTo>
                  <a:pt x="12191999" y="2286000"/>
                </a:lnTo>
                <a:lnTo>
                  <a:pt x="7837048" y="2286000"/>
                </a:lnTo>
                <a:close/>
                <a:moveTo>
                  <a:pt x="0" y="0"/>
                </a:moveTo>
                <a:lnTo>
                  <a:pt x="7809616" y="0"/>
                </a:lnTo>
                <a:lnTo>
                  <a:pt x="7809616" y="2286000"/>
                </a:lnTo>
                <a:lnTo>
                  <a:pt x="0" y="2286000"/>
                </a:lnTo>
                <a:close/>
              </a:path>
            </a:pathLst>
          </a:cu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p>
            <a:r>
              <a:rPr lang="en-US"/>
              <a:t>Click icon to add picture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2582" y="4771572"/>
            <a:ext cx="5943600" cy="1188720"/>
          </a:xfrm>
        </p:spPr>
        <p:txBody>
          <a:bodyPr anchor="b" anchorCtr="0">
            <a:normAutofit/>
          </a:bodyPr>
          <a:lstStyle>
            <a:lvl1pPr marL="0" indent="0" algn="l">
              <a:buNone/>
              <a:defRPr sz="2400" b="0" i="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a:extLst>
              <a:ext uri="{FF2B5EF4-FFF2-40B4-BE49-F238E27FC236}">
                <a16:creationId xmlns:a16="http://schemas.microsoft.com/office/drawing/2014/main" id="{A6AB4C54-8CF8-4055-8919-69F08126C231}"/>
              </a:ext>
            </a:extLst>
          </p:cNvPr>
          <p:cNvSpPr>
            <a:spLocks noGrp="1"/>
          </p:cNvSpPr>
          <p:nvPr>
            <p:ph type="body" sz="quarter" idx="15" hasCustomPrompt="1"/>
          </p:nvPr>
        </p:nvSpPr>
        <p:spPr>
          <a:xfrm>
            <a:off x="9171930" y="5417288"/>
            <a:ext cx="1645920" cy="576072"/>
          </a:xfrm>
          <a:custGeom>
            <a:avLst/>
            <a:gdLst>
              <a:gd name="connsiteX0" fmla="*/ 288036 w 1645920"/>
              <a:gd name="connsiteY0" fmla="*/ 0 h 576072"/>
              <a:gd name="connsiteX1" fmla="*/ 1357884 w 1645920"/>
              <a:gd name="connsiteY1" fmla="*/ 0 h 576072"/>
              <a:gd name="connsiteX2" fmla="*/ 1645920 w 1645920"/>
              <a:gd name="connsiteY2" fmla="*/ 288036 h 576072"/>
              <a:gd name="connsiteX3" fmla="*/ 1357884 w 1645920"/>
              <a:gd name="connsiteY3" fmla="*/ 576072 h 576072"/>
              <a:gd name="connsiteX4" fmla="*/ 288036 w 1645920"/>
              <a:gd name="connsiteY4" fmla="*/ 576072 h 576072"/>
              <a:gd name="connsiteX5" fmla="*/ 0 w 1645920"/>
              <a:gd name="connsiteY5" fmla="*/ 288036 h 576072"/>
              <a:gd name="connsiteX6" fmla="*/ 288036 w 1645920"/>
              <a:gd name="connsiteY6" fmla="*/ 0 h 57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20" h="576072">
                <a:moveTo>
                  <a:pt x="288036" y="0"/>
                </a:moveTo>
                <a:lnTo>
                  <a:pt x="1357884" y="0"/>
                </a:lnTo>
                <a:cubicBezTo>
                  <a:pt x="1516962" y="0"/>
                  <a:pt x="1645920" y="128958"/>
                  <a:pt x="1645920" y="288036"/>
                </a:cubicBezTo>
                <a:cubicBezTo>
                  <a:pt x="1645920" y="447114"/>
                  <a:pt x="1516962" y="576072"/>
                  <a:pt x="1357884" y="576072"/>
                </a:cubicBezTo>
                <a:lnTo>
                  <a:pt x="288036" y="576072"/>
                </a:lnTo>
                <a:cubicBezTo>
                  <a:pt x="128958" y="576072"/>
                  <a:pt x="0" y="447114"/>
                  <a:pt x="0" y="288036"/>
                </a:cubicBezTo>
                <a:cubicBezTo>
                  <a:pt x="0" y="128958"/>
                  <a:pt x="128958" y="0"/>
                  <a:pt x="288036" y="0"/>
                </a:cubicBezTo>
                <a:close/>
              </a:path>
            </a:pathLst>
          </a:custGeom>
          <a:ln w="15875">
            <a:solidFill>
              <a:schemeClr val="tx1"/>
            </a:solidFill>
          </a:ln>
        </p:spPr>
        <p:txBody>
          <a:bodyPr wrap="square" anchor="ctr">
            <a:noAutofit/>
          </a:bodyPr>
          <a:lstStyle>
            <a:lvl1pPr algn="ctr">
              <a:defRPr/>
            </a:lvl1pPr>
          </a:lstStyle>
          <a:p>
            <a:pPr lvl="0"/>
            <a:r>
              <a:rPr lang="en-US" dirty="0"/>
              <a:t>M/D/</a:t>
            </a:r>
            <a:r>
              <a:rPr lang="en-US" dirty="0" err="1"/>
              <a:t>YYYY</a:t>
            </a:r>
            <a:endParaRPr lang="en-US" dirty="0"/>
          </a:p>
        </p:txBody>
      </p:sp>
    </p:spTree>
    <p:extLst>
      <p:ext uri="{BB962C8B-B14F-4D97-AF65-F5344CB8AC3E}">
        <p14:creationId xmlns:p14="http://schemas.microsoft.com/office/powerpoint/2010/main" val="284669736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t">
            <a:normAutofit/>
          </a:bodyPr>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E10A6910-53B1-887E-1BB5-00A1F4FB4BA1}"/>
              </a:ext>
            </a:extLst>
          </p:cNvPr>
          <p:cNvSpPr>
            <a:spLocks noGrp="1"/>
          </p:cNvSpPr>
          <p:nvPr>
            <p:ph type="dt" sz="half" idx="10"/>
          </p:nvPr>
        </p:nvSpPr>
        <p:spPr>
          <a:xfrm>
            <a:off x="566928" y="6309360"/>
            <a:ext cx="1371600" cy="365760"/>
          </a:xfrm>
        </p:spPr>
        <p:txBody>
          <a:bodyPr/>
          <a:lstStyle/>
          <a:p>
            <a:fld id="{D16B9168-F6EC-AA44-B1F6-76306FA4BF2D}" type="datetime1">
              <a:rPr lang="en-US" smtClean="0"/>
              <a:t>6/3/2026</a:t>
            </a:fld>
            <a:endParaRPr lang="en-US" dirty="0"/>
          </a:p>
        </p:txBody>
      </p:sp>
      <p:sp>
        <p:nvSpPr>
          <p:cNvPr id="8" name="Footer Placeholder 7">
            <a:extLst>
              <a:ext uri="{FF2B5EF4-FFF2-40B4-BE49-F238E27FC236}">
                <a16:creationId xmlns:a16="http://schemas.microsoft.com/office/drawing/2014/main" id="{E41F0465-4D18-9B18-DD2D-EDB2FA859BE8}"/>
              </a:ext>
            </a:extLst>
          </p:cNvPr>
          <p:cNvSpPr>
            <a:spLocks noGrp="1"/>
          </p:cNvSpPr>
          <p:nvPr>
            <p:ph type="ftr" sz="quarter" idx="11"/>
          </p:nvPr>
        </p:nvSpPr>
        <p:spPr>
          <a:xfrm>
            <a:off x="8437249" y="6309360"/>
            <a:ext cx="2805405" cy="365125"/>
          </a:xfrm>
        </p:spPr>
        <p:txBody>
          <a:bodyPr/>
          <a:lstStyle/>
          <a:p>
            <a:endParaRPr lang="en-US" dirty="0"/>
          </a:p>
        </p:txBody>
      </p:sp>
      <p:sp>
        <p:nvSpPr>
          <p:cNvPr id="9" name="Slide Number Placeholder 8">
            <a:extLst>
              <a:ext uri="{FF2B5EF4-FFF2-40B4-BE49-F238E27FC236}">
                <a16:creationId xmlns:a16="http://schemas.microsoft.com/office/drawing/2014/main" id="{3FBFAC0C-3553-79B8-C54F-1755C5A97B9B}"/>
              </a:ext>
            </a:extLst>
          </p:cNvPr>
          <p:cNvSpPr>
            <a:spLocks noGrp="1"/>
          </p:cNvSpPr>
          <p:nvPr>
            <p:ph type="sldNum" sz="quarter" idx="12"/>
          </p:nvPr>
        </p:nvSpPr>
        <p:spPr>
          <a:xfrm>
            <a:off x="11192890" y="6309360"/>
            <a:ext cx="429207" cy="365125"/>
          </a:xfrm>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54210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1610379"/>
            <a:ext cx="7876287" cy="3592629"/>
          </a:xfrm>
        </p:spPr>
        <p:txBody>
          <a:bodyPr anchor="b">
            <a:normAutofit/>
          </a:bodyPr>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537327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B9ECB934-A7B2-524D-BFEC-F77CDECEE6EE}" type="datetime1">
              <a:rPr lang="en-US" smtClean="0"/>
              <a:t>6/3/2026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0800411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566928" y="187080"/>
            <a:ext cx="1371600" cy="365760"/>
          </a:xfrm>
          <a:prstGeom prst="roundRect">
            <a:avLst>
              <a:gd name="adj" fmla="val 50000"/>
            </a:avLst>
          </a:prstGeom>
          <a:ln w="15875">
            <a:solidFill>
              <a:schemeClr val="tx1"/>
            </a:solidFill>
          </a:ln>
        </p:spPr>
        <p:txBody>
          <a:bodyPr vert="horz" lIns="91440" tIns="45720" rIns="91440" bIns="45720" rtlCol="0" anchor="ctr"/>
          <a:lstStyle>
            <a:lvl1pPr algn="ctr">
              <a:defRPr sz="1200">
                <a:solidFill>
                  <a:schemeClr val="tx1"/>
                </a:solidFill>
                <a:latin typeface="+mn-lt"/>
              </a:defRPr>
            </a:lvl1pPr>
          </a:lstStyle>
          <a:p>
            <a:fld id="{D16B9168-F6EC-AA44-B1F6-76306FA4BF2D}" type="datetime1">
              <a:rPr lang="en-US" smtClean="0"/>
              <a:pPr/>
              <a:t>6/3/2026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437249" y="187080"/>
            <a:ext cx="2805405" cy="365125"/>
          </a:xfrm>
          <a:prstGeom prst="rect">
            <a:avLst/>
          </a:prstGeom>
        </p:spPr>
        <p:txBody>
          <a:bodyPr vert="horz" lIns="91440" tIns="45720" rIns="91440" bIns="45720" rtlCol="0" anchor="ctr"/>
          <a:lstStyle>
            <a:lvl1pPr algn="r">
              <a:defRPr sz="1200">
                <a:solidFill>
                  <a:schemeClr val="tx1"/>
                </a:solidFill>
                <a:latin typeface="+mn-lt"/>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92890" y="187080"/>
            <a:ext cx="429207" cy="365125"/>
          </a:xfrm>
          <a:prstGeom prst="rect">
            <a:avLst/>
          </a:prstGeom>
        </p:spPr>
        <p:txBody>
          <a:bodyPr vert="horz" lIns="91440" tIns="45720" rIns="91440" bIns="45720" rtlCol="0" anchor="ctr"/>
          <a:lstStyle>
            <a:lvl1pPr algn="r">
              <a:defRPr sz="1200">
                <a:solidFill>
                  <a:schemeClr val="tx1"/>
                </a:solidFill>
                <a:latin typeface="+mn-lt"/>
              </a:defRPr>
            </a:lvl1pPr>
          </a:lstStyle>
          <a:p>
            <a:fld id="{CC057153-B650-4DEB-B370-79DDCFDCE934}" type="slidenum">
              <a:rPr lang="en-US" smtClean="0"/>
              <a:pPr/>
              <a:t>‹#›</a:t>
            </a:fld>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770885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80" r:id="rId3"/>
    <p:sldLayoutId id="2147483781" r:id="rId4"/>
    <p:sldLayoutId id="2147483782" r:id="rId5"/>
    <p:sldLayoutId id="2147483783" r:id="rId6"/>
    <p:sldLayoutId id="2147483839"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79"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10" r:id="rId34"/>
    <p:sldLayoutId id="2147483811" r:id="rId35"/>
    <p:sldLayoutId id="2147483812" r:id="rId36"/>
    <p:sldLayoutId id="2147483813" r:id="rId37"/>
    <p:sldLayoutId id="2147483815" r:id="rId38"/>
    <p:sldLayoutId id="2147483816" r:id="rId39"/>
    <p:sldLayoutId id="2147483817" r:id="rId40"/>
    <p:sldLayoutId id="2147483809" r:id="rId41"/>
    <p:sldLayoutId id="2147483814" r:id="rId42"/>
    <p:sldLayoutId id="2147483819" r:id="rId43"/>
    <p:sldLayoutId id="2147483820" r:id="rId44"/>
    <p:sldLayoutId id="2147483821" r:id="rId45"/>
    <p:sldLayoutId id="2147483822" r:id="rId46"/>
    <p:sldLayoutId id="2147483818" r:id="rId47"/>
    <p:sldLayoutId id="2147483823" r:id="rId48"/>
    <p:sldLayoutId id="2147483824" r:id="rId49"/>
    <p:sldLayoutId id="2147483825" r:id="rId50"/>
    <p:sldLayoutId id="2147483826" r:id="rId51"/>
    <p:sldLayoutId id="2147483827" r:id="rId52"/>
    <p:sldLayoutId id="2147483828" r:id="rId53"/>
    <p:sldLayoutId id="2147483829" r:id="rId54"/>
    <p:sldLayoutId id="2147483830" r:id="rId55"/>
    <p:sldLayoutId id="2147483831" r:id="rId56"/>
    <p:sldLayoutId id="2147483832" r:id="rId57"/>
    <p:sldLayoutId id="2147483833" r:id="rId58"/>
    <p:sldLayoutId id="2147483834" r:id="rId59"/>
    <p:sldLayoutId id="2147483835" r:id="rId60"/>
    <p:sldLayoutId id="2147483836" r:id="rId61"/>
    <p:sldLayoutId id="2147483837" r:id="rId62"/>
    <p:sldLayoutId id="2147483838" r:id="rId63"/>
  </p:sldLayoutIdLst>
  <p:hf sldNum="0" hdr="0" ftr="0" dt="0"/>
  <p:txStyles>
    <p:titleStyle>
      <a:lvl1pPr algn="l" defTabSz="914400" rtl="0" eaLnBrk="1" latinLnBrk="0" hangingPunct="1">
        <a:lnSpc>
          <a:spcPct val="75000"/>
        </a:lnSpc>
        <a:spcBef>
          <a:spcPct val="0"/>
        </a:spcBef>
        <a:buNone/>
        <a:defRPr sz="3600" b="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49.xml"/><Relationship Id="rId1" Type="http://schemas.openxmlformats.org/officeDocument/2006/relationships/video" Target="https://www.youtube.com/embed/0z7qf6GiD0E?start=5&amp;feature=oembed" TargetMode="Externa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49.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49.xml"/><Relationship Id="rId5" Type="http://schemas.openxmlformats.org/officeDocument/2006/relationships/image" Target="../media/image47.jpe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hyperlink" Target="https://vcu.exposure.co/burn-survivor-invites-her-providers-to-nursing-school-graduation" TargetMode="External"/><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3.jpg"/><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F550FE-FB38-171D-5821-9CCFFF9D3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08" y="0"/>
            <a:ext cx="10082784" cy="6858000"/>
          </a:xfrm>
          <a:prstGeom prst="rect">
            <a:avLst/>
          </a:prstGeom>
        </p:spPr>
      </p:pic>
      <p:sp>
        <p:nvSpPr>
          <p:cNvPr id="12" name="TextBox 11">
            <a:extLst>
              <a:ext uri="{FF2B5EF4-FFF2-40B4-BE49-F238E27FC236}">
                <a16:creationId xmlns:a16="http://schemas.microsoft.com/office/drawing/2014/main" id="{A2797BCD-2FF7-F0E7-C380-C6C127DF3B87}"/>
              </a:ext>
            </a:extLst>
          </p:cNvPr>
          <p:cNvSpPr txBox="1"/>
          <p:nvPr/>
        </p:nvSpPr>
        <p:spPr>
          <a:xfrm>
            <a:off x="1175657" y="3928189"/>
            <a:ext cx="9778481" cy="2985433"/>
          </a:xfrm>
          <a:prstGeom prst="rect">
            <a:avLst/>
          </a:prstGeom>
          <a:noFill/>
        </p:spPr>
        <p:txBody>
          <a:bodyPr wrap="square" rtlCol="0">
            <a:spAutoFit/>
          </a:bodyPr>
          <a:lstStyle/>
          <a:p>
            <a:pPr algn="ctr"/>
            <a:r>
              <a:rPr lang="en-US" sz="4000" dirty="0">
                <a:solidFill>
                  <a:schemeClr val="bg1">
                    <a:lumMod val="95000"/>
                  </a:schemeClr>
                </a:solidFill>
                <a:latin typeface="Aptos Black" panose="020F0502020204030204" pitchFamily="34" charset="0"/>
              </a:rPr>
              <a:t>Professional Society</a:t>
            </a:r>
          </a:p>
          <a:p>
            <a:pPr algn="ctr"/>
            <a:r>
              <a:rPr lang="en-US" sz="4000" dirty="0">
                <a:solidFill>
                  <a:schemeClr val="bg1">
                    <a:lumMod val="95000"/>
                  </a:schemeClr>
                </a:solidFill>
                <a:latin typeface="Aptos Black" panose="020F0502020204030204" pitchFamily="34" charset="0"/>
              </a:rPr>
              <a:t>Of</a:t>
            </a:r>
          </a:p>
          <a:p>
            <a:pPr algn="ctr"/>
            <a:r>
              <a:rPr lang="en-US" sz="4000" dirty="0">
                <a:solidFill>
                  <a:schemeClr val="bg1">
                    <a:lumMod val="95000"/>
                  </a:schemeClr>
                </a:solidFill>
                <a:latin typeface="Aptos Black" panose="020F0502020204030204" pitchFamily="34" charset="0"/>
              </a:rPr>
              <a:t> Safety Engineers</a:t>
            </a:r>
          </a:p>
          <a:p>
            <a:endParaRPr lang="en-US" sz="4000" dirty="0">
              <a:solidFill>
                <a:schemeClr val="bg1">
                  <a:lumMod val="95000"/>
                </a:schemeClr>
              </a:solidFill>
              <a:latin typeface="Aptos Black" panose="020F0502020204030204" pitchFamily="34" charset="0"/>
            </a:endParaRPr>
          </a:p>
          <a:p>
            <a:pPr algn="ctr"/>
            <a:r>
              <a:rPr lang="en-US" sz="2800" dirty="0">
                <a:solidFill>
                  <a:schemeClr val="bg1">
                    <a:lumMod val="95000"/>
                  </a:schemeClr>
                </a:solidFill>
                <a:latin typeface="Aptos" panose="020B0004020202020204" pitchFamily="34" charset="0"/>
              </a:rPr>
              <a:t>March 24, 2026</a:t>
            </a:r>
          </a:p>
        </p:txBody>
      </p:sp>
      <p:pic>
        <p:nvPicPr>
          <p:cNvPr id="3" name="Picture 2" descr="Burn Foundation&#10;&#10;AI-generated content may be incorrect.">
            <a:extLst>
              <a:ext uri="{FF2B5EF4-FFF2-40B4-BE49-F238E27FC236}">
                <a16:creationId xmlns:a16="http://schemas.microsoft.com/office/drawing/2014/main" id="{E02DA8B3-6589-5EE6-AC42-57171B201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02" y="477520"/>
            <a:ext cx="9163195" cy="2874350"/>
          </a:xfrm>
          <a:prstGeom prst="rect">
            <a:avLst/>
          </a:prstGeom>
          <a:ln w="28575">
            <a:solidFill>
              <a:srgbClr val="0070C0"/>
            </a:solidFill>
          </a:ln>
        </p:spPr>
      </p:pic>
    </p:spTree>
    <p:extLst>
      <p:ext uri="{BB962C8B-B14F-4D97-AF65-F5344CB8AC3E}">
        <p14:creationId xmlns:p14="http://schemas.microsoft.com/office/powerpoint/2010/main" val="4278406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D9025-CEEA-7E42-E5D9-F0859FFC73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9E5769-ACAB-7FF4-89EA-F12ACAF32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Tree>
    <p:extLst>
      <p:ext uri="{BB962C8B-B14F-4D97-AF65-F5344CB8AC3E}">
        <p14:creationId xmlns:p14="http://schemas.microsoft.com/office/powerpoint/2010/main" val="281072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14246-E2A0-C376-F462-286DCFE95BD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F77A34-CC53-FB61-27A6-08D8BC257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Tree>
    <p:extLst>
      <p:ext uri="{BB962C8B-B14F-4D97-AF65-F5344CB8AC3E}">
        <p14:creationId xmlns:p14="http://schemas.microsoft.com/office/powerpoint/2010/main" val="3399133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8BEA5-4BC8-38BA-F380-D1E7A6DF09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3F5A6FF-B7AA-3842-A2B5-6039F31CE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pic>
        <p:nvPicPr>
          <p:cNvPr id="3" name="Picture 2">
            <a:extLst>
              <a:ext uri="{FF2B5EF4-FFF2-40B4-BE49-F238E27FC236}">
                <a16:creationId xmlns:a16="http://schemas.microsoft.com/office/drawing/2014/main" id="{B7F279F1-1824-1AA4-A6AE-0027E255C178}"/>
              </a:ext>
            </a:extLst>
          </p:cNvPr>
          <p:cNvPicPr>
            <a:picLocks noChangeAspect="1"/>
          </p:cNvPicPr>
          <p:nvPr/>
        </p:nvPicPr>
        <p:blipFill>
          <a:blip r:embed="rId4"/>
          <a:stretch>
            <a:fillRect/>
          </a:stretch>
        </p:blipFill>
        <p:spPr>
          <a:xfrm>
            <a:off x="0" y="0"/>
            <a:ext cx="12192000" cy="7274474"/>
          </a:xfrm>
          <a:prstGeom prst="rect">
            <a:avLst/>
          </a:prstGeom>
        </p:spPr>
      </p:pic>
      <p:sp>
        <p:nvSpPr>
          <p:cNvPr id="5" name="TextBox 4">
            <a:extLst>
              <a:ext uri="{FF2B5EF4-FFF2-40B4-BE49-F238E27FC236}">
                <a16:creationId xmlns:a16="http://schemas.microsoft.com/office/drawing/2014/main" id="{F89791D1-6124-42B8-7C3C-94FBBBC6CFC7}"/>
              </a:ext>
            </a:extLst>
          </p:cNvPr>
          <p:cNvSpPr txBox="1"/>
          <p:nvPr/>
        </p:nvSpPr>
        <p:spPr>
          <a:xfrm>
            <a:off x="8974001" y="5505065"/>
            <a:ext cx="2101729" cy="954107"/>
          </a:xfrm>
          <a:prstGeom prst="rect">
            <a:avLst/>
          </a:prstGeom>
          <a:noFill/>
        </p:spPr>
        <p:txBody>
          <a:bodyPr wrap="none" rtlCol="0">
            <a:spAutoFit/>
          </a:bodyPr>
          <a:lstStyle/>
          <a:p>
            <a:r>
              <a:rPr lang="en-US" sz="2800" b="1" dirty="0">
                <a:latin typeface="Aptos ExtraBold" panose="020F0502020204030204" pitchFamily="34" charset="0"/>
              </a:rPr>
              <a:t>Kendra Yates</a:t>
            </a:r>
          </a:p>
          <a:p>
            <a:pPr algn="ctr"/>
            <a:r>
              <a:rPr lang="en-US" sz="2800" b="1" dirty="0">
                <a:latin typeface="Aptos ExtraBold" panose="020F0502020204030204" pitchFamily="34" charset="0"/>
              </a:rPr>
              <a:t>Story</a:t>
            </a:r>
          </a:p>
        </p:txBody>
      </p:sp>
    </p:spTree>
    <p:extLst>
      <p:ext uri="{BB962C8B-B14F-4D97-AF65-F5344CB8AC3E}">
        <p14:creationId xmlns:p14="http://schemas.microsoft.com/office/powerpoint/2010/main" val="125680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3FB8-C010-98ED-CEC9-7A799B704C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B9A97E-A68C-DD0A-D72E-7629B3E05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pic>
        <p:nvPicPr>
          <p:cNvPr id="2" name="Online Media 1" title="VCU Health: Unending Curiosity - The Kendra Yates Story">
            <a:hlinkClick r:id="" action="ppaction://media"/>
            <a:extLst>
              <a:ext uri="{FF2B5EF4-FFF2-40B4-BE49-F238E27FC236}">
                <a16:creationId xmlns:a16="http://schemas.microsoft.com/office/drawing/2014/main" id="{9C71FBC0-A3DD-3EB4-B49A-FF3131899648}"/>
              </a:ext>
            </a:extLst>
          </p:cNvPr>
          <p:cNvPicPr>
            <a:picLocks noRot="1" noChangeAspect="1"/>
          </p:cNvPicPr>
          <p:nvPr>
            <a:videoFile r:link="rId1"/>
          </p:nvPr>
        </p:nvPicPr>
        <p:blipFill>
          <a:blip r:embed="rId4"/>
          <a:stretch>
            <a:fillRect/>
          </a:stretch>
        </p:blipFill>
        <p:spPr>
          <a:xfrm>
            <a:off x="1595535" y="291372"/>
            <a:ext cx="7946571" cy="4475011"/>
          </a:xfrm>
          <a:prstGeom prst="rect">
            <a:avLst/>
          </a:prstGeom>
        </p:spPr>
      </p:pic>
    </p:spTree>
    <p:extLst>
      <p:ext uri="{BB962C8B-B14F-4D97-AF65-F5344CB8AC3E}">
        <p14:creationId xmlns:p14="http://schemas.microsoft.com/office/powerpoint/2010/main" val="312222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DB78-F938-270E-4A4B-3B3A5095D5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DFAD1E-7E80-FB7A-5DF9-3BF36E147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Tree>
    <p:extLst>
      <p:ext uri="{BB962C8B-B14F-4D97-AF65-F5344CB8AC3E}">
        <p14:creationId xmlns:p14="http://schemas.microsoft.com/office/powerpoint/2010/main" val="34399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FBA2-5959-0A4A-6CA9-EBE8E694F8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7A863A-A6F4-3C6C-BBBE-B97167A5F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
        <p:nvSpPr>
          <p:cNvPr id="12" name="TextBox 11">
            <a:extLst>
              <a:ext uri="{FF2B5EF4-FFF2-40B4-BE49-F238E27FC236}">
                <a16:creationId xmlns:a16="http://schemas.microsoft.com/office/drawing/2014/main" id="{901B5491-F72E-918F-9BBA-8B5721A0ACEB}"/>
              </a:ext>
            </a:extLst>
          </p:cNvPr>
          <p:cNvSpPr txBox="1"/>
          <p:nvPr/>
        </p:nvSpPr>
        <p:spPr>
          <a:xfrm>
            <a:off x="2850404" y="3825421"/>
            <a:ext cx="6718040" cy="2593018"/>
          </a:xfrm>
          <a:prstGeom prst="rect">
            <a:avLst/>
          </a:prstGeom>
          <a:noFill/>
        </p:spPr>
        <p:txBody>
          <a:bodyPr wrap="square" rtlCol="0">
            <a:spAutoFit/>
          </a:bodyPr>
          <a:lstStyle/>
          <a:p>
            <a:pPr algn="ctr"/>
            <a:r>
              <a:rPr lang="en-US" sz="4400" b="1" dirty="0">
                <a:solidFill>
                  <a:schemeClr val="bg1">
                    <a:lumMod val="95000"/>
                  </a:schemeClr>
                </a:solidFill>
                <a:latin typeface="Aptos" panose="020B0004020202020204" pitchFamily="34" charset="0"/>
              </a:rPr>
              <a:t>Gerald E. Pruden</a:t>
            </a:r>
          </a:p>
          <a:p>
            <a:pPr algn="ctr"/>
            <a:endParaRPr lang="en-US" sz="1050" b="1" dirty="0">
              <a:solidFill>
                <a:schemeClr val="bg1">
                  <a:lumMod val="95000"/>
                </a:schemeClr>
              </a:solidFill>
              <a:latin typeface="Aptos" panose="020B0004020202020204" pitchFamily="34" charset="0"/>
            </a:endParaRPr>
          </a:p>
          <a:p>
            <a:pPr algn="ctr"/>
            <a:r>
              <a:rPr lang="en-US" sz="4000" dirty="0">
                <a:solidFill>
                  <a:schemeClr val="bg1">
                    <a:lumMod val="95000"/>
                  </a:schemeClr>
                </a:solidFill>
                <a:latin typeface="Aptos" panose="020B0004020202020204" pitchFamily="34" charset="0"/>
              </a:rPr>
              <a:t>Director</a:t>
            </a:r>
          </a:p>
          <a:p>
            <a:endParaRPr lang="en-US" sz="4000" dirty="0">
              <a:latin typeface="Aptos Black" panose="020F0502020204030204" pitchFamily="34" charset="0"/>
            </a:endParaRPr>
          </a:p>
          <a:p>
            <a:endParaRPr lang="en-US" sz="2800" dirty="0">
              <a:latin typeface="Aptos" panose="020B0004020202020204" pitchFamily="34" charset="0"/>
            </a:endParaRPr>
          </a:p>
        </p:txBody>
      </p:sp>
      <p:pic>
        <p:nvPicPr>
          <p:cNvPr id="3" name="Picture 2" descr="Burn Foundation&#10;&#10;AI-generated content may be incorrect.">
            <a:extLst>
              <a:ext uri="{FF2B5EF4-FFF2-40B4-BE49-F238E27FC236}">
                <a16:creationId xmlns:a16="http://schemas.microsoft.com/office/drawing/2014/main" id="{BC3EB310-1293-CF73-E13B-C3368A7D5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24" y="479730"/>
            <a:ext cx="7127001" cy="2235628"/>
          </a:xfrm>
          <a:prstGeom prst="rect">
            <a:avLst/>
          </a:prstGeom>
          <a:ln w="28575">
            <a:solidFill>
              <a:srgbClr val="0070C0"/>
            </a:solidFill>
          </a:ln>
        </p:spPr>
      </p:pic>
    </p:spTree>
    <p:extLst>
      <p:ext uri="{BB962C8B-B14F-4D97-AF65-F5344CB8AC3E}">
        <p14:creationId xmlns:p14="http://schemas.microsoft.com/office/powerpoint/2010/main" val="102294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3EBE9-8BC6-E016-75FB-4D14C48D32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59D0D9-D858-B17D-BD29-B30E69869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
        <p:nvSpPr>
          <p:cNvPr id="12" name="TextBox 11">
            <a:extLst>
              <a:ext uri="{FF2B5EF4-FFF2-40B4-BE49-F238E27FC236}">
                <a16:creationId xmlns:a16="http://schemas.microsoft.com/office/drawing/2014/main" id="{DF3FE5A5-1747-B6C2-665A-B8B70DF441A6}"/>
              </a:ext>
            </a:extLst>
          </p:cNvPr>
          <p:cNvSpPr txBox="1"/>
          <p:nvPr/>
        </p:nvSpPr>
        <p:spPr>
          <a:xfrm>
            <a:off x="2850404" y="425262"/>
            <a:ext cx="6718040" cy="931024"/>
          </a:xfrm>
          <a:prstGeom prst="rect">
            <a:avLst/>
          </a:prstGeom>
          <a:noFill/>
        </p:spPr>
        <p:txBody>
          <a:bodyPr wrap="square" rtlCol="0">
            <a:spAutoFit/>
          </a:bodyPr>
          <a:lstStyle/>
          <a:p>
            <a:pPr algn="ctr"/>
            <a:r>
              <a:rPr lang="en-US" sz="4400" b="1" dirty="0">
                <a:solidFill>
                  <a:schemeClr val="bg1">
                    <a:lumMod val="95000"/>
                  </a:schemeClr>
                </a:solidFill>
                <a:latin typeface="Aptos" panose="020B0004020202020204" pitchFamily="34" charset="0"/>
              </a:rPr>
              <a:t>Gerald E. Pruden</a:t>
            </a:r>
          </a:p>
          <a:p>
            <a:pPr algn="ctr"/>
            <a:endParaRPr lang="en-US" sz="1050" b="1" dirty="0">
              <a:solidFill>
                <a:schemeClr val="bg1">
                  <a:lumMod val="95000"/>
                </a:schemeClr>
              </a:solidFill>
              <a:latin typeface="Aptos" panose="020B0004020202020204" pitchFamily="34" charset="0"/>
            </a:endParaRPr>
          </a:p>
        </p:txBody>
      </p:sp>
      <p:sp>
        <p:nvSpPr>
          <p:cNvPr id="6" name="Rectangle 5">
            <a:extLst>
              <a:ext uri="{FF2B5EF4-FFF2-40B4-BE49-F238E27FC236}">
                <a16:creationId xmlns:a16="http://schemas.microsoft.com/office/drawing/2014/main" id="{F11ECB7A-A16A-A785-37F9-37EDD4E9F7D6}"/>
              </a:ext>
            </a:extLst>
          </p:cNvPr>
          <p:cNvSpPr/>
          <p:nvPr/>
        </p:nvSpPr>
        <p:spPr>
          <a:xfrm>
            <a:off x="3217273" y="1979720"/>
            <a:ext cx="5757453" cy="25567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Retired From </a:t>
            </a:r>
          </a:p>
          <a:p>
            <a:pPr algn="ctr"/>
            <a:r>
              <a:rPr lang="en-US" sz="3600" b="1" dirty="0">
                <a:solidFill>
                  <a:schemeClr val="tx1"/>
                </a:solidFill>
              </a:rPr>
              <a:t>Chesterfield Fire and EMS</a:t>
            </a:r>
          </a:p>
          <a:p>
            <a:pPr algn="ctr"/>
            <a:r>
              <a:rPr lang="en-US" sz="3600" b="1" dirty="0">
                <a:solidFill>
                  <a:schemeClr val="tx1"/>
                </a:solidFill>
              </a:rPr>
              <a:t>44 ½ Years</a:t>
            </a:r>
          </a:p>
          <a:p>
            <a:pPr algn="ctr"/>
            <a:r>
              <a:rPr lang="en-US" sz="3600" b="1" dirty="0">
                <a:solidFill>
                  <a:schemeClr val="tx1"/>
                </a:solidFill>
              </a:rPr>
              <a:t>October 1, 2025</a:t>
            </a:r>
          </a:p>
        </p:txBody>
      </p:sp>
      <p:sp>
        <p:nvSpPr>
          <p:cNvPr id="5" name="Rectangle 4">
            <a:extLst>
              <a:ext uri="{FF2B5EF4-FFF2-40B4-BE49-F238E27FC236}">
                <a16:creationId xmlns:a16="http://schemas.microsoft.com/office/drawing/2014/main" id="{4C17C173-F022-21ED-A92C-77DC452E7EAD}"/>
              </a:ext>
            </a:extLst>
          </p:cNvPr>
          <p:cNvSpPr/>
          <p:nvPr/>
        </p:nvSpPr>
        <p:spPr>
          <a:xfrm>
            <a:off x="2598210" y="1287261"/>
            <a:ext cx="6968970" cy="4714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Small Business Owner/Entrepreneur</a:t>
            </a:r>
          </a:p>
          <a:p>
            <a:pPr algn="ctr"/>
            <a:endParaRPr lang="en-US" sz="800" b="1" dirty="0">
              <a:solidFill>
                <a:schemeClr val="tx1"/>
              </a:solidFill>
            </a:endParaRPr>
          </a:p>
          <a:p>
            <a:pPr algn="ctr"/>
            <a:r>
              <a:rPr lang="en-US" sz="2400" b="1" dirty="0">
                <a:solidFill>
                  <a:schemeClr val="tx1"/>
                </a:solidFill>
              </a:rPr>
              <a:t>Lawn Care Business</a:t>
            </a:r>
          </a:p>
          <a:p>
            <a:pPr algn="ctr"/>
            <a:endParaRPr lang="en-US" sz="800" b="1" dirty="0">
              <a:solidFill>
                <a:schemeClr val="tx1"/>
              </a:solidFill>
            </a:endParaRPr>
          </a:p>
          <a:p>
            <a:pPr algn="ctr"/>
            <a:r>
              <a:rPr lang="en-US" sz="2400" b="1" dirty="0">
                <a:solidFill>
                  <a:schemeClr val="tx1"/>
                </a:solidFill>
              </a:rPr>
              <a:t>Residential Laundry Service</a:t>
            </a:r>
          </a:p>
          <a:p>
            <a:pPr algn="ctr"/>
            <a:endParaRPr lang="en-US" sz="800" b="1" dirty="0">
              <a:solidFill>
                <a:schemeClr val="tx1"/>
              </a:solidFill>
            </a:endParaRPr>
          </a:p>
          <a:p>
            <a:pPr algn="ctr"/>
            <a:r>
              <a:rPr lang="en-US" sz="2400" b="1" dirty="0">
                <a:solidFill>
                  <a:schemeClr val="tx1"/>
                </a:solidFill>
              </a:rPr>
              <a:t>3 Star Restaurant</a:t>
            </a:r>
          </a:p>
          <a:p>
            <a:pPr algn="ctr"/>
            <a:endParaRPr lang="en-US" sz="800" b="1" dirty="0">
              <a:solidFill>
                <a:schemeClr val="tx1"/>
              </a:solidFill>
            </a:endParaRPr>
          </a:p>
          <a:p>
            <a:pPr algn="ctr"/>
            <a:r>
              <a:rPr lang="en-US" sz="2400" b="1" dirty="0">
                <a:solidFill>
                  <a:schemeClr val="tx1"/>
                </a:solidFill>
              </a:rPr>
              <a:t>Logistical Delivery Company</a:t>
            </a:r>
          </a:p>
          <a:p>
            <a:pPr algn="ctr"/>
            <a:endParaRPr lang="en-US" sz="800" b="1" dirty="0">
              <a:solidFill>
                <a:schemeClr val="tx1"/>
              </a:solidFill>
            </a:endParaRPr>
          </a:p>
          <a:p>
            <a:pPr algn="ctr"/>
            <a:r>
              <a:rPr lang="en-US" sz="2400" b="1" dirty="0">
                <a:solidFill>
                  <a:schemeClr val="tx1"/>
                </a:solidFill>
              </a:rPr>
              <a:t>Residential Cleaning Service</a:t>
            </a:r>
          </a:p>
          <a:p>
            <a:pPr algn="ctr"/>
            <a:endParaRPr lang="en-US" sz="800" b="1" dirty="0">
              <a:solidFill>
                <a:schemeClr val="tx1"/>
              </a:solidFill>
            </a:endParaRPr>
          </a:p>
          <a:p>
            <a:pPr algn="ctr"/>
            <a:r>
              <a:rPr lang="en-US" sz="2400" b="1" dirty="0">
                <a:solidFill>
                  <a:schemeClr val="tx1"/>
                </a:solidFill>
              </a:rPr>
              <a:t>Luxury Transportation Company</a:t>
            </a:r>
          </a:p>
          <a:p>
            <a:pPr algn="ctr"/>
            <a:endParaRPr lang="en-US" sz="800" b="1" dirty="0">
              <a:solidFill>
                <a:schemeClr val="tx1"/>
              </a:solidFill>
            </a:endParaRPr>
          </a:p>
          <a:p>
            <a:pPr algn="ctr"/>
            <a:r>
              <a:rPr lang="en-US" sz="2400" b="1" dirty="0">
                <a:solidFill>
                  <a:schemeClr val="tx1"/>
                </a:solidFill>
              </a:rPr>
              <a:t>Financial and Investment Company</a:t>
            </a:r>
          </a:p>
        </p:txBody>
      </p:sp>
    </p:spTree>
    <p:extLst>
      <p:ext uri="{BB962C8B-B14F-4D97-AF65-F5344CB8AC3E}">
        <p14:creationId xmlns:p14="http://schemas.microsoft.com/office/powerpoint/2010/main" val="19639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FB984-D5D4-E339-5CCC-C8D05E1425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3A0916-7CF1-001E-0F13-E70D2F024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
        <p:nvSpPr>
          <p:cNvPr id="2" name="Rectangle 4">
            <a:extLst>
              <a:ext uri="{FF2B5EF4-FFF2-40B4-BE49-F238E27FC236}">
                <a16:creationId xmlns:a16="http://schemas.microsoft.com/office/drawing/2014/main" id="{2A26CE8C-F082-A535-6757-170E6AECB834}"/>
              </a:ext>
            </a:extLst>
          </p:cNvPr>
          <p:cNvSpPr>
            <a:spLocks noChangeArrowheads="1"/>
          </p:cNvSpPr>
          <p:nvPr/>
        </p:nvSpPr>
        <p:spPr bwMode="auto">
          <a:xfrm>
            <a:off x="1797050" y="762000"/>
            <a:ext cx="8553958"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altLang="en-US" dirty="0">
              <a:effectLst>
                <a:outerShdw blurRad="38100" dist="38100" dir="2700000" algn="tl">
                  <a:srgbClr val="FFFFFF"/>
                </a:outerShdw>
              </a:effectLst>
            </a:endParaRPr>
          </a:p>
          <a:p>
            <a:pPr algn="ctr"/>
            <a:r>
              <a:rPr lang="en-US" altLang="en-US" sz="4000" b="1" dirty="0">
                <a:effectLst>
                  <a:outerShdw blurRad="38100" dist="38100" dir="2700000" algn="tl">
                    <a:srgbClr val="FFFFFF"/>
                  </a:outerShdw>
                </a:effectLst>
                <a:latin typeface="Verdana" panose="020B0604030504040204" pitchFamily="34" charset="0"/>
              </a:rPr>
              <a:t>Mission:</a:t>
            </a:r>
          </a:p>
          <a:p>
            <a:pPr algn="ctr"/>
            <a:endParaRPr lang="en-US" altLang="en-US" sz="4000" dirty="0">
              <a:effectLst>
                <a:outerShdw blurRad="38100" dist="38100" dir="2700000" algn="tl">
                  <a:srgbClr val="FFFFFF"/>
                </a:outerShdw>
              </a:effectLst>
              <a:latin typeface="Verdana" panose="020B0604030504040204" pitchFamily="34" charset="0"/>
            </a:endParaRPr>
          </a:p>
          <a:p>
            <a:pPr algn="ctr"/>
            <a:r>
              <a:rPr lang="en-US" altLang="en-US" sz="4000" b="1" i="1" dirty="0">
                <a:effectLst>
                  <a:outerShdw blurRad="38100" dist="38100" dir="2700000" algn="tl">
                    <a:srgbClr val="FFFFFF"/>
                  </a:outerShdw>
                </a:effectLst>
                <a:latin typeface="Verdana" panose="020B0604030504040204" pitchFamily="34" charset="0"/>
              </a:rPr>
              <a:t>Dedicated to the advancement</a:t>
            </a:r>
          </a:p>
          <a:p>
            <a:pPr algn="ctr"/>
            <a:r>
              <a:rPr lang="en-US" altLang="en-US" sz="4000" b="1" i="1" dirty="0">
                <a:effectLst>
                  <a:outerShdw blurRad="38100" dist="38100" dir="2700000" algn="tl">
                    <a:srgbClr val="FFFFFF"/>
                  </a:outerShdw>
                </a:effectLst>
                <a:latin typeface="Verdana" panose="020B0604030504040204" pitchFamily="34" charset="0"/>
              </a:rPr>
              <a:t>of burn care, research,</a:t>
            </a:r>
          </a:p>
          <a:p>
            <a:pPr algn="ctr"/>
            <a:r>
              <a:rPr lang="en-US" altLang="en-US" sz="4000" b="1" i="1" dirty="0">
                <a:effectLst>
                  <a:outerShdw blurRad="38100" dist="38100" dir="2700000" algn="tl">
                    <a:srgbClr val="FFFFFF"/>
                  </a:outerShdw>
                </a:effectLst>
                <a:latin typeface="Verdana" panose="020B0604030504040204" pitchFamily="34" charset="0"/>
              </a:rPr>
              <a:t>prevention, education,</a:t>
            </a:r>
          </a:p>
          <a:p>
            <a:pPr algn="ctr"/>
            <a:r>
              <a:rPr lang="en-US" altLang="en-US" sz="4000" b="1" i="1" dirty="0">
                <a:effectLst>
                  <a:outerShdw blurRad="38100" dist="38100" dir="2700000" algn="tl">
                    <a:srgbClr val="FFFFFF"/>
                  </a:outerShdw>
                </a:effectLst>
                <a:latin typeface="Verdana" panose="020B0604030504040204" pitchFamily="34" charset="0"/>
              </a:rPr>
              <a:t>and proper treatment of burns.</a:t>
            </a:r>
          </a:p>
        </p:txBody>
      </p:sp>
      <p:sp>
        <p:nvSpPr>
          <p:cNvPr id="5" name="Rectangle 4">
            <a:extLst>
              <a:ext uri="{FF2B5EF4-FFF2-40B4-BE49-F238E27FC236}">
                <a16:creationId xmlns:a16="http://schemas.microsoft.com/office/drawing/2014/main" id="{F1FBA167-864A-07C4-C1BA-41E3DFE0D227}"/>
              </a:ext>
            </a:extLst>
          </p:cNvPr>
          <p:cNvSpPr>
            <a:spLocks noChangeArrowheads="1"/>
          </p:cNvSpPr>
          <p:nvPr/>
        </p:nvSpPr>
        <p:spPr bwMode="auto">
          <a:xfrm>
            <a:off x="1864106" y="780288"/>
            <a:ext cx="8553958"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altLang="en-US" dirty="0">
              <a:effectLst>
                <a:outerShdw blurRad="38100" dist="38100" dir="2700000" algn="tl">
                  <a:srgbClr val="FFFFFF"/>
                </a:outerShdw>
              </a:effectLst>
            </a:endParaRPr>
          </a:p>
          <a:p>
            <a:pPr algn="ctr"/>
            <a:r>
              <a:rPr lang="en-US" altLang="en-US" sz="4000" b="1" dirty="0">
                <a:solidFill>
                  <a:schemeClr val="bg1"/>
                </a:solidFill>
                <a:effectLst>
                  <a:outerShdw blurRad="38100" dist="38100" dir="2700000" algn="tl">
                    <a:srgbClr val="FFFFFF"/>
                  </a:outerShdw>
                </a:effectLst>
                <a:latin typeface="Verdana" panose="020B0604030504040204" pitchFamily="34" charset="0"/>
              </a:rPr>
              <a:t>Mission:</a:t>
            </a:r>
          </a:p>
          <a:p>
            <a:pPr algn="ctr"/>
            <a:endParaRPr lang="en-US" altLang="en-US" sz="4000" dirty="0">
              <a:effectLst>
                <a:outerShdw blurRad="38100" dist="38100" dir="2700000" algn="tl">
                  <a:srgbClr val="FFFFFF"/>
                </a:outerShdw>
              </a:effectLst>
              <a:latin typeface="Verdana" panose="020B0604030504040204" pitchFamily="34" charset="0"/>
            </a:endParaRPr>
          </a:p>
          <a:p>
            <a:pPr algn="ctr"/>
            <a:r>
              <a:rPr lang="en-US" altLang="en-US" sz="4000" b="1" i="1" dirty="0">
                <a:solidFill>
                  <a:schemeClr val="bg1"/>
                </a:solidFill>
                <a:effectLst>
                  <a:outerShdw blurRad="38100" dist="38100" dir="2700000" algn="tl">
                    <a:srgbClr val="FFFFFF"/>
                  </a:outerShdw>
                </a:effectLst>
                <a:latin typeface="Verdana" panose="020B0604030504040204" pitchFamily="34" charset="0"/>
              </a:rPr>
              <a:t>Dedicated to the advancement</a:t>
            </a:r>
          </a:p>
          <a:p>
            <a:pPr algn="ctr"/>
            <a:r>
              <a:rPr lang="en-US" altLang="en-US" sz="4000" b="1" i="1" dirty="0">
                <a:solidFill>
                  <a:schemeClr val="bg1"/>
                </a:solidFill>
                <a:effectLst>
                  <a:outerShdw blurRad="38100" dist="38100" dir="2700000" algn="tl">
                    <a:srgbClr val="FFFFFF"/>
                  </a:outerShdw>
                </a:effectLst>
                <a:latin typeface="Verdana" panose="020B0604030504040204" pitchFamily="34" charset="0"/>
              </a:rPr>
              <a:t>of burn care, research,</a:t>
            </a:r>
          </a:p>
          <a:p>
            <a:pPr algn="ctr"/>
            <a:r>
              <a:rPr lang="en-US" altLang="en-US" sz="4000" b="1" i="1" dirty="0">
                <a:solidFill>
                  <a:schemeClr val="bg1"/>
                </a:solidFill>
                <a:effectLst>
                  <a:outerShdw blurRad="38100" dist="38100" dir="2700000" algn="tl">
                    <a:srgbClr val="FFFFFF"/>
                  </a:outerShdw>
                </a:effectLst>
                <a:latin typeface="Verdana" panose="020B0604030504040204" pitchFamily="34" charset="0"/>
              </a:rPr>
              <a:t>prevention, education,</a:t>
            </a:r>
          </a:p>
          <a:p>
            <a:pPr algn="ctr"/>
            <a:r>
              <a:rPr lang="en-US" altLang="en-US" sz="4000" b="1" i="1" dirty="0">
                <a:solidFill>
                  <a:schemeClr val="bg1"/>
                </a:solidFill>
                <a:effectLst>
                  <a:outerShdw blurRad="38100" dist="38100" dir="2700000" algn="tl">
                    <a:srgbClr val="FFFFFF"/>
                  </a:outerShdw>
                </a:effectLst>
                <a:latin typeface="Verdana" panose="020B0604030504040204" pitchFamily="34" charset="0"/>
              </a:rPr>
              <a:t>and proper treatment of burns.</a:t>
            </a:r>
          </a:p>
        </p:txBody>
      </p:sp>
    </p:spTree>
    <p:extLst>
      <p:ext uri="{BB962C8B-B14F-4D97-AF65-F5344CB8AC3E}">
        <p14:creationId xmlns:p14="http://schemas.microsoft.com/office/powerpoint/2010/main" val="185423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6956-C0E1-CB75-3D3E-885D0B12FD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286D0E0-48FB-17CD-1525-3B8E81D28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71" y="-760"/>
            <a:ext cx="10054058" cy="6858000"/>
          </a:xfrm>
          <a:prstGeom prst="rect">
            <a:avLst/>
          </a:prstGeom>
        </p:spPr>
      </p:pic>
      <p:sp>
        <p:nvSpPr>
          <p:cNvPr id="6" name="Rectangle 5">
            <a:extLst>
              <a:ext uri="{FF2B5EF4-FFF2-40B4-BE49-F238E27FC236}">
                <a16:creationId xmlns:a16="http://schemas.microsoft.com/office/drawing/2014/main" id="{A67FE995-ADB9-2962-30A5-FC0233CF26AE}"/>
              </a:ext>
            </a:extLst>
          </p:cNvPr>
          <p:cNvSpPr/>
          <p:nvPr/>
        </p:nvSpPr>
        <p:spPr>
          <a:xfrm>
            <a:off x="1921575" y="715582"/>
            <a:ext cx="8181975" cy="1981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0" name="Group 19">
            <a:extLst>
              <a:ext uri="{FF2B5EF4-FFF2-40B4-BE49-F238E27FC236}">
                <a16:creationId xmlns:a16="http://schemas.microsoft.com/office/drawing/2014/main" id="{60096F26-F654-0494-89DC-2BC6C7F3D92F}"/>
              </a:ext>
            </a:extLst>
          </p:cNvPr>
          <p:cNvGrpSpPr/>
          <p:nvPr/>
        </p:nvGrpSpPr>
        <p:grpSpPr>
          <a:xfrm>
            <a:off x="2059179" y="650494"/>
            <a:ext cx="7870824" cy="1828800"/>
            <a:chOff x="2656587" y="650494"/>
            <a:chExt cx="7870824" cy="1828800"/>
          </a:xfrm>
        </p:grpSpPr>
        <p:pic>
          <p:nvPicPr>
            <p:cNvPr id="7" name="Picture 5" descr="P1106260">
              <a:extLst>
                <a:ext uri="{FF2B5EF4-FFF2-40B4-BE49-F238E27FC236}">
                  <a16:creationId xmlns:a16="http://schemas.microsoft.com/office/drawing/2014/main" id="{3FC2F216-E335-D619-6A43-7B1C09AEEBB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0161" y="650494"/>
              <a:ext cx="1339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etersburg">
              <a:extLst>
                <a:ext uri="{FF2B5EF4-FFF2-40B4-BE49-F238E27FC236}">
                  <a16:creationId xmlns:a16="http://schemas.microsoft.com/office/drawing/2014/main" id="{1E411506-4F58-4857-FDB3-6A9D23FD089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2286" y="715582"/>
              <a:ext cx="13223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829F6513-D82A-87AC-8E4D-5CD4C5CEE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699" y="872744"/>
              <a:ext cx="1255712"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D25D4A06-83F8-9307-72A2-E6646DA97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587" y="834645"/>
              <a:ext cx="12096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5C30993F-30E1-123E-9350-286B8E3DE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436" y="847345"/>
              <a:ext cx="12827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a:extLst>
              <a:ext uri="{FF2B5EF4-FFF2-40B4-BE49-F238E27FC236}">
                <a16:creationId xmlns:a16="http://schemas.microsoft.com/office/drawing/2014/main" id="{04279A06-64BB-B0D3-09BE-FE3D20BA7BE5}"/>
              </a:ext>
            </a:extLst>
          </p:cNvPr>
          <p:cNvSpPr/>
          <p:nvPr/>
        </p:nvSpPr>
        <p:spPr>
          <a:xfrm>
            <a:off x="1921575" y="3428240"/>
            <a:ext cx="8181974" cy="198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 name="Picture 2" descr="smallseal">
            <a:extLst>
              <a:ext uri="{FF2B5EF4-FFF2-40B4-BE49-F238E27FC236}">
                <a16:creationId xmlns:a16="http://schemas.microsoft.com/office/drawing/2014/main" id="{59E58565-0FBB-83D2-6040-0410EBD49D9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9415" y="3737801"/>
            <a:ext cx="11430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a16="http://schemas.microsoft.com/office/drawing/2014/main" id="{51CB0815-0709-E68D-43AC-394675AEAE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5762" y="3726688"/>
            <a:ext cx="20097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FB3767F7-1812-D4AB-CCF2-6C468A21A3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2679" y="3737801"/>
            <a:ext cx="1144587"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D83745F1-99D2-E566-3B57-58D8746CA0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1681" y="3737801"/>
            <a:ext cx="13239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8">
            <a:extLst>
              <a:ext uri="{FF2B5EF4-FFF2-40B4-BE49-F238E27FC236}">
                <a16:creationId xmlns:a16="http://schemas.microsoft.com/office/drawing/2014/main" id="{1180B8CC-FB04-F93A-6F74-6C468CD9D1AE}"/>
              </a:ext>
            </a:extLst>
          </p:cNvPr>
          <p:cNvSpPr txBox="1">
            <a:spLocks noChangeArrowheads="1"/>
          </p:cNvSpPr>
          <p:nvPr/>
        </p:nvSpPr>
        <p:spPr bwMode="auto">
          <a:xfrm>
            <a:off x="2880361" y="5662868"/>
            <a:ext cx="62722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200" dirty="0">
                <a:solidFill>
                  <a:schemeClr val="bg1"/>
                </a:solidFill>
              </a:rPr>
              <a:t>Richmond Metro Area Firefighters</a:t>
            </a:r>
          </a:p>
        </p:txBody>
      </p:sp>
      <p:pic>
        <p:nvPicPr>
          <p:cNvPr id="2050" name="Picture 2" descr="Henrico Fire Department Uniform Patch">
            <a:extLst>
              <a:ext uri="{FF2B5EF4-FFF2-40B4-BE49-F238E27FC236}">
                <a16:creationId xmlns:a16="http://schemas.microsoft.com/office/drawing/2014/main" id="{5CA3EBC7-8893-45A1-F0B2-5DEB26992B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6591" y="3671700"/>
            <a:ext cx="1269751" cy="143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53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65D99-5C2D-AAB7-725E-9CCD14D5C5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ED63CB-FA32-98B1-A4A7-8463AA46E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228" y="-1"/>
            <a:ext cx="10106514" cy="6893781"/>
          </a:xfrm>
          <a:prstGeom prst="rect">
            <a:avLst/>
          </a:prstGeom>
        </p:spPr>
      </p:pic>
      <p:grpSp>
        <p:nvGrpSpPr>
          <p:cNvPr id="2" name="Group 4">
            <a:extLst>
              <a:ext uri="{FF2B5EF4-FFF2-40B4-BE49-F238E27FC236}">
                <a16:creationId xmlns:a16="http://schemas.microsoft.com/office/drawing/2014/main" id="{9C07E972-E2FD-FF97-FAB6-2E9926A16A16}"/>
              </a:ext>
            </a:extLst>
          </p:cNvPr>
          <p:cNvGrpSpPr>
            <a:grpSpLocks/>
          </p:cNvGrpSpPr>
          <p:nvPr/>
        </p:nvGrpSpPr>
        <p:grpSpPr bwMode="auto">
          <a:xfrm>
            <a:off x="1524000" y="292608"/>
            <a:ext cx="8973312" cy="2511552"/>
            <a:chOff x="247650" y="2466976"/>
            <a:chExt cx="8648700" cy="1392804"/>
          </a:xfrm>
        </p:grpSpPr>
        <p:pic>
          <p:nvPicPr>
            <p:cNvPr id="5" name="Picture 5">
              <a:extLst>
                <a:ext uri="{FF2B5EF4-FFF2-40B4-BE49-F238E27FC236}">
                  <a16:creationId xmlns:a16="http://schemas.microsoft.com/office/drawing/2014/main" id="{3B0281C4-C868-A817-38EB-594A0BD2B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943225"/>
              <a:ext cx="8648700" cy="9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E73506AF-5C64-E52C-D1D3-99911E277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466976"/>
              <a:ext cx="8648700" cy="4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Image of burn team">
            <a:extLst>
              <a:ext uri="{FF2B5EF4-FFF2-40B4-BE49-F238E27FC236}">
                <a16:creationId xmlns:a16="http://schemas.microsoft.com/office/drawing/2014/main" id="{FAB10523-77AA-919C-B898-881595804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552" y="3048000"/>
            <a:ext cx="4937760" cy="36228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83F15-26EE-4153-92FE-2AAB2F9E71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902389-E39A-5BF8-43E4-E3D704B71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38" y="12192"/>
            <a:ext cx="10054058" cy="6858000"/>
          </a:xfrm>
          <a:prstGeom prst="rect">
            <a:avLst/>
          </a:prstGeom>
        </p:spPr>
      </p:pic>
      <p:sp>
        <p:nvSpPr>
          <p:cNvPr id="3" name="TextBox 2">
            <a:extLst>
              <a:ext uri="{FF2B5EF4-FFF2-40B4-BE49-F238E27FC236}">
                <a16:creationId xmlns:a16="http://schemas.microsoft.com/office/drawing/2014/main" id="{9F06BF25-5849-8932-5AB5-FF268A2ADBFB}"/>
              </a:ext>
            </a:extLst>
          </p:cNvPr>
          <p:cNvSpPr txBox="1"/>
          <p:nvPr/>
        </p:nvSpPr>
        <p:spPr>
          <a:xfrm>
            <a:off x="3048000" y="5440972"/>
            <a:ext cx="6096000" cy="1200329"/>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Inspired by her VCU Health care team, burn survivor makes her nursing graduation ceremony a full-circle moment by VIRGINIA COMMONWEALTH UNIVERSITY - VCU News - Visual Stories</a:t>
            </a:r>
            <a:endParaRPr lang="en-US" dirty="0">
              <a:solidFill>
                <a:schemeClr val="bg1"/>
              </a:solidFill>
            </a:endParaRPr>
          </a:p>
        </p:txBody>
      </p:sp>
    </p:spTree>
    <p:extLst>
      <p:ext uri="{BB962C8B-B14F-4D97-AF65-F5344CB8AC3E}">
        <p14:creationId xmlns:p14="http://schemas.microsoft.com/office/powerpoint/2010/main" val="168782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D147-B8DC-0CCF-6EC8-93AD26782A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9E2DDB-FA52-AA8E-0AD5-315873232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71" y="-85344"/>
            <a:ext cx="10054058" cy="6858000"/>
          </a:xfrm>
          <a:prstGeom prst="rect">
            <a:avLst/>
          </a:prstGeom>
        </p:spPr>
      </p:pic>
      <p:pic>
        <p:nvPicPr>
          <p:cNvPr id="7" name="Picture 6" descr="The image depicts the logo of the Burn Survivors Foundation, featuring a stylized figure in motion, symbolizing movement and progress, encircled by a circular design.&#10;&#10;AI-generated content may be incorrect.">
            <a:extLst>
              <a:ext uri="{FF2B5EF4-FFF2-40B4-BE49-F238E27FC236}">
                <a16:creationId xmlns:a16="http://schemas.microsoft.com/office/drawing/2014/main" id="{399DC7F8-057C-59A4-19BA-DF2C2EA7B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64" y="649171"/>
            <a:ext cx="3457194" cy="3049577"/>
          </a:xfrm>
          <a:prstGeom prst="rect">
            <a:avLst/>
          </a:prstGeom>
        </p:spPr>
      </p:pic>
      <p:pic>
        <p:nvPicPr>
          <p:cNvPr id="8" name="Picture 7">
            <a:extLst>
              <a:ext uri="{FF2B5EF4-FFF2-40B4-BE49-F238E27FC236}">
                <a16:creationId xmlns:a16="http://schemas.microsoft.com/office/drawing/2014/main" id="{C9513DFE-1479-29DE-27B3-A18CD42C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16" y="649171"/>
            <a:ext cx="4633993" cy="30495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5CEA5C-E1C9-FB4F-AFE9-F15C874C9EC5}"/>
              </a:ext>
            </a:extLst>
          </p:cNvPr>
          <p:cNvSpPr txBox="1"/>
          <p:nvPr/>
        </p:nvSpPr>
        <p:spPr>
          <a:xfrm>
            <a:off x="4023360" y="4179152"/>
            <a:ext cx="3901440" cy="830997"/>
          </a:xfrm>
          <a:prstGeom prst="rect">
            <a:avLst/>
          </a:prstGeom>
          <a:noFill/>
        </p:spPr>
        <p:txBody>
          <a:bodyPr wrap="square" rtlCol="0">
            <a:spAutoFit/>
          </a:bodyPr>
          <a:lstStyle/>
          <a:p>
            <a:r>
              <a:rPr lang="en-US" sz="4800" dirty="0">
                <a:solidFill>
                  <a:schemeClr val="bg1"/>
                </a:solidFill>
              </a:rPr>
              <a:t>Major Sponsor</a:t>
            </a:r>
          </a:p>
        </p:txBody>
      </p:sp>
      <p:sp>
        <p:nvSpPr>
          <p:cNvPr id="10" name="TextBox 9">
            <a:extLst>
              <a:ext uri="{FF2B5EF4-FFF2-40B4-BE49-F238E27FC236}">
                <a16:creationId xmlns:a16="http://schemas.microsoft.com/office/drawing/2014/main" id="{B4C1C91E-1E3C-7437-C893-8D6E3D9EFB20}"/>
              </a:ext>
            </a:extLst>
          </p:cNvPr>
          <p:cNvSpPr txBox="1"/>
          <p:nvPr/>
        </p:nvSpPr>
        <p:spPr>
          <a:xfrm>
            <a:off x="3742944" y="5278373"/>
            <a:ext cx="4243469" cy="1015663"/>
          </a:xfrm>
          <a:prstGeom prst="rect">
            <a:avLst/>
          </a:prstGeom>
          <a:noFill/>
        </p:spPr>
        <p:txBody>
          <a:bodyPr wrap="none" rtlCol="0">
            <a:spAutoFit/>
          </a:bodyPr>
          <a:lstStyle/>
          <a:p>
            <a:r>
              <a:rPr lang="en-US" sz="6000" b="1" dirty="0">
                <a:solidFill>
                  <a:schemeClr val="bg1"/>
                </a:solidFill>
              </a:rPr>
              <a:t> $786,000.00</a:t>
            </a:r>
          </a:p>
        </p:txBody>
      </p:sp>
    </p:spTree>
    <p:extLst>
      <p:ext uri="{BB962C8B-B14F-4D97-AF65-F5344CB8AC3E}">
        <p14:creationId xmlns:p14="http://schemas.microsoft.com/office/powerpoint/2010/main" val="20299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0A14F-8A30-B77F-9B0F-106CEB6F80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E837A5-E793-EA1C-CB89-F5A341521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38" y="0"/>
            <a:ext cx="10054058" cy="6858000"/>
          </a:xfrm>
          <a:prstGeom prst="rect">
            <a:avLst/>
          </a:prstGeom>
        </p:spPr>
      </p:pic>
    </p:spTree>
    <p:extLst>
      <p:ext uri="{BB962C8B-B14F-4D97-AF65-F5344CB8AC3E}">
        <p14:creationId xmlns:p14="http://schemas.microsoft.com/office/powerpoint/2010/main" val="577427397"/>
      </p:ext>
    </p:extLst>
  </p:cSld>
  <p:clrMapOvr>
    <a:masterClrMapping/>
  </p:clrMapOvr>
</p:sld>
</file>

<file path=ppt/theme/theme1.xml><?xml version="1.0" encoding="utf-8"?>
<a:theme xmlns:a="http://schemas.openxmlformats.org/drawingml/2006/main" name="Neutrals">
  <a:themeElements>
    <a:clrScheme name="Neutral Blue &amp; Green">
      <a:dk1>
        <a:srgbClr val="000000"/>
      </a:dk1>
      <a:lt1>
        <a:srgbClr val="FFFFFF"/>
      </a:lt1>
      <a:dk2>
        <a:srgbClr val="2C3932"/>
      </a:dk2>
      <a:lt2>
        <a:srgbClr val="FDF6EA"/>
      </a:lt2>
      <a:accent1>
        <a:srgbClr val="E6E3DD"/>
      </a:accent1>
      <a:accent2>
        <a:srgbClr val="DCE4E7"/>
      </a:accent2>
      <a:accent3>
        <a:srgbClr val="F2F0ED"/>
      </a:accent3>
      <a:accent4>
        <a:srgbClr val="8C9178"/>
      </a:accent4>
      <a:accent5>
        <a:srgbClr val="919EAC"/>
      </a:accent5>
      <a:accent6>
        <a:srgbClr val="1D2144"/>
      </a:accent6>
      <a:hlink>
        <a:srgbClr val="2A4211"/>
      </a:hlink>
      <a:folHlink>
        <a:srgbClr val="663E17"/>
      </a:folHlink>
    </a:clrScheme>
    <a:fontScheme name="Custom 11">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utrals_Marketing Presentation_win32_EF_v6" id="{67DB2C2D-FCF8-40FC-96D1-B8ECBEC2131C}" vid="{B44846DD-0C03-4691-B9FA-7B87E0EBB9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01439-688F-4D19-B908-B48B62C56078}">
  <ds:schemaRefs>
    <ds:schemaRef ds:uri="http://schemas.microsoft.com/sharepoint/v3/contenttype/forms"/>
  </ds:schemaRefs>
</ds:datastoreItem>
</file>

<file path=customXml/itemProps2.xml><?xml version="1.0" encoding="utf-8"?>
<ds:datastoreItem xmlns:ds="http://schemas.openxmlformats.org/officeDocument/2006/customXml" ds:itemID="{D1CEDABF-7176-4A42-8EF9-E5D4DD31FF6C}">
  <ds:schemaRefs>
    <ds:schemaRef ds:uri="71af3243-3dd4-4a8d-8c0d-dd76da1f02a5"/>
    <ds:schemaRef ds:uri="http://schemas.microsoft.com/sharepoint/v3"/>
    <ds:schemaRef ds:uri="http://purl.org/dc/terms/"/>
    <ds:schemaRef ds:uri="http://schemas.microsoft.com/office/2006/documentManagement/types"/>
    <ds:schemaRef ds:uri="230e9df3-be65-4c73-a93b-d1236ebd677e"/>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9EEC3793-C1BC-496C-A03C-202DFFC51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{AB220CD1-5D60-4AC9-8358-7B9894ED40F5}0743cd2c-45be-4ec9-be1d-752c74c944b1-TFffbca3bb-2f91-4c96-94aa-cfcf1da3bf44eb66806c_win32</Template>
  <TotalTime>10345</TotalTime>
  <Words>239</Words>
  <Application>Microsoft Office PowerPoint</Application>
  <PresentationFormat>Widescreen</PresentationFormat>
  <Paragraphs>51</Paragraphs>
  <Slides>14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Black</vt:lpstr>
      <vt:lpstr>Aptos ExtraBold</vt:lpstr>
      <vt:lpstr>Arial</vt:lpstr>
      <vt:lpstr>Felix Titling</vt:lpstr>
      <vt:lpstr>Goudy Old Style</vt:lpstr>
      <vt:lpstr>Verdana</vt:lpstr>
      <vt:lpstr>Neutrals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Gerald Pruden</dc:creator>
  <cp:lastModifiedBy>Shawn Dennison</cp:lastModifiedBy>
  <cp:revision>3</cp:revision>
  <dcterms:created xsi:type="dcterms:W3CDTF">2026-03-22T23:47:06Z</dcterms:created>
  <dcterms:modified xsi:type="dcterms:W3CDTF">2026-06-03T19:51:20Z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